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2"/>
  </p:notesMasterIdLst>
  <p:sldIdLst>
    <p:sldId id="2147481212" r:id="rId2"/>
    <p:sldId id="2147481214" r:id="rId3"/>
    <p:sldId id="2147481218" r:id="rId4"/>
    <p:sldId id="2147481219" r:id="rId5"/>
    <p:sldId id="2147481223" r:id="rId6"/>
    <p:sldId id="2147481221" r:id="rId7"/>
    <p:sldId id="2147481215" r:id="rId8"/>
    <p:sldId id="2147481224" r:id="rId9"/>
    <p:sldId id="2147481220" r:id="rId10"/>
    <p:sldId id="2147481222" r:id="rId11"/>
  </p:sldIdLst>
  <p:sldSz cx="12192000" cy="6858000"/>
  <p:notesSz cx="6858000" cy="9144000"/>
  <p:defaultTextStyle>
    <a:defPPr>
      <a:defRPr lang="en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72" userDrawn="1">
          <p15:clr>
            <a:srgbClr val="A4A3A4"/>
          </p15:clr>
        </p15:guide>
        <p15:guide id="2" pos="39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C7C85"/>
    <a:srgbClr val="17B6AF"/>
    <a:srgbClr val="01395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31"/>
    <p:restoredTop sz="94719"/>
  </p:normalViewPr>
  <p:slideViewPr>
    <p:cSldViewPr snapToGrid="0">
      <p:cViewPr varScale="1">
        <p:scale>
          <a:sx n="113" d="100"/>
          <a:sy n="113" d="100"/>
        </p:scale>
        <p:origin x="192" y="328"/>
      </p:cViewPr>
      <p:guideLst>
        <p:guide orient="horz" pos="572"/>
        <p:guide pos="39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7B6B6A-A5AE-D74C-9C9F-18C13E2B6EDA}" type="datetimeFigureOut">
              <a:rPr lang="en-GB" smtClean="0"/>
              <a:t>15/07/2024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EA6C0B-17A6-394E-A0BB-F3F1DD46D4C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1169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gif"/><Relationship Id="rId2" Type="http://schemas.openxmlformats.org/officeDocument/2006/relationships/image" Target="../media/image40.png"/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gif"/><Relationship Id="rId2" Type="http://schemas.openxmlformats.org/officeDocument/2006/relationships/image" Target="../media/image42.png"/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1.xml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5.png"/><Relationship Id="rId1" Type="http://schemas.openxmlformats.org/officeDocument/2006/relationships/slideMaster" Target="../slideMasters/slideMaster1.xml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1.xml"/></Relationships>
</file>

<file path=ppt/slideLayouts/_rels/slideLayout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emf"/><Relationship Id="rId1" Type="http://schemas.openxmlformats.org/officeDocument/2006/relationships/slideMaster" Target="../slideMasters/slideMaster1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image" Target="../media/image48.png"/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1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Master" Target="../slideMasters/slideMaster1.xml"/></Relationships>
</file>

<file path=ppt/slideLayouts/_rels/slideLayout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emf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u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 18">
            <a:extLst>
              <a:ext uri="{FF2B5EF4-FFF2-40B4-BE49-F238E27FC236}">
                <a16:creationId xmlns:a16="http://schemas.microsoft.com/office/drawing/2014/main" id="{E1A56BB0-B369-C0BD-0D38-CD69358C567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906" t="19802" r="13841" b="18391"/>
          <a:stretch/>
        </p:blipFill>
        <p:spPr>
          <a:xfrm>
            <a:off x="-32256" y="9144"/>
            <a:ext cx="12224000" cy="6876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EC6BA94-2D4D-D50B-E5A2-254B6ADAB11C}"/>
              </a:ext>
            </a:extLst>
          </p:cNvPr>
          <p:cNvSpPr/>
          <p:nvPr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A8B2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fr-FR" b="1">
              <a:latin typeface="Source Sans Pro" panose="020B0503030403020204" pitchFamily="34" charset="77"/>
            </a:endParaRPr>
          </a:p>
        </p:txBody>
      </p:sp>
      <p:sp>
        <p:nvSpPr>
          <p:cNvPr id="2" name="Espace réservé pour une image  1">
            <a:extLst>
              <a:ext uri="{FF2B5EF4-FFF2-40B4-BE49-F238E27FC236}">
                <a16:creationId xmlns:a16="http://schemas.microsoft.com/office/drawing/2014/main" id="{B3271ADD-1197-B937-5B40-2210FED8DF0F}"/>
              </a:ext>
            </a:extLst>
          </p:cNvPr>
          <p:cNvSpPr>
            <a:spLocks noGrp="1" noChangeAspect="1"/>
          </p:cNvSpPr>
          <p:nvPr>
            <p:ph type="pic" sz="quarter" idx="19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8763000 w 12192000"/>
              <a:gd name="connsiteY1" fmla="*/ 0 h 6858000"/>
              <a:gd name="connsiteX2" fmla="*/ 12192000 w 12192000"/>
              <a:gd name="connsiteY2" fmla="*/ 3429000 h 6858000"/>
              <a:gd name="connsiteX3" fmla="*/ 8763000 w 12192000"/>
              <a:gd name="connsiteY3" fmla="*/ 6858000 h 6858000"/>
              <a:gd name="connsiteX4" fmla="*/ 0 w 12192000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8763000" y="0"/>
                </a:lnTo>
                <a:cubicBezTo>
                  <a:pt x="10656784" y="0"/>
                  <a:pt x="12192000" y="1535216"/>
                  <a:pt x="12192000" y="3429000"/>
                </a:cubicBezTo>
                <a:cubicBezTo>
                  <a:pt x="12192000" y="5322784"/>
                  <a:pt x="10656784" y="6858000"/>
                  <a:pt x="8763000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04CE3085-5B1A-E476-0021-36B7A680F90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81050" y="2610877"/>
            <a:ext cx="5413094" cy="156760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lnSpc>
                <a:spcPct val="80000"/>
              </a:lnSpc>
              <a:defRPr sz="5400" b="1" i="1">
                <a:solidFill>
                  <a:schemeClr val="bg1"/>
                </a:solidFill>
                <a:latin typeface="Paris2024 Black" panose="02010503030201020103" pitchFamily="2" charset="0"/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8" name="Espace réservé du texte 8">
            <a:extLst>
              <a:ext uri="{FF2B5EF4-FFF2-40B4-BE49-F238E27FC236}">
                <a16:creationId xmlns:a16="http://schemas.microsoft.com/office/drawing/2014/main" id="{28042445-C845-3EC5-7148-510D5B374EA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81050" y="4251639"/>
            <a:ext cx="5413094" cy="711703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lnSpc>
                <a:spcPct val="80000"/>
              </a:lnSpc>
              <a:spcAft>
                <a:spcPts val="0"/>
              </a:spcAft>
              <a:defRPr sz="1800" b="1" i="0" cap="none" baseline="0">
                <a:solidFill>
                  <a:schemeClr val="bg1"/>
                </a:solidFill>
                <a:latin typeface="Paris2024" panose="02010503030201020103" pitchFamily="2" charset="0"/>
              </a:defRPr>
            </a:lvl1pPr>
          </a:lstStyle>
          <a:p>
            <a:pPr lvl="0"/>
            <a:r>
              <a:rPr lang="fr-FR"/>
              <a:t>Sous-titre de la présentation</a:t>
            </a:r>
          </a:p>
        </p:txBody>
      </p:sp>
      <p:sp>
        <p:nvSpPr>
          <p:cNvPr id="9" name="Espace réservé du texte 16">
            <a:extLst>
              <a:ext uri="{FF2B5EF4-FFF2-40B4-BE49-F238E27FC236}">
                <a16:creationId xmlns:a16="http://schemas.microsoft.com/office/drawing/2014/main" id="{8937B804-7EB6-88F9-DF46-369A2A86564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80769" y="6144146"/>
            <a:ext cx="5413375" cy="293688"/>
          </a:xfrm>
        </p:spPr>
        <p:txBody>
          <a:bodyPr anchor="ctr">
            <a:noAutofit/>
          </a:bodyPr>
          <a:lstStyle>
            <a:lvl1pPr>
              <a:defRPr lang="fr-FR" sz="1600" b="1" i="0" kern="1200" cap="all" baseline="0" dirty="0">
                <a:solidFill>
                  <a:schemeClr val="bg1"/>
                </a:solidFill>
                <a:latin typeface="Paris2024" panose="02010503030201020103" pitchFamily="2" charset="0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fr-FR"/>
              <a:t>Date</a:t>
            </a:r>
          </a:p>
        </p:txBody>
      </p:sp>
      <p:sp>
        <p:nvSpPr>
          <p:cNvPr id="14" name="Espace réservé du texte 8">
            <a:extLst>
              <a:ext uri="{FF2B5EF4-FFF2-40B4-BE49-F238E27FC236}">
                <a16:creationId xmlns:a16="http://schemas.microsoft.com/office/drawing/2014/main" id="{A3656811-1031-E276-6F33-0B90D3C83EF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 rot="16200000">
            <a:off x="-1475350" y="5005000"/>
            <a:ext cx="3227701" cy="276999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lang="fr-FR" sz="700" b="0" i="0" kern="1200" dirty="0">
                <a:solidFill>
                  <a:schemeClr val="bg1">
                    <a:lumMod val="95000"/>
                  </a:schemeClr>
                </a:solidFill>
                <a:effectLst/>
                <a:latin typeface="Source Sans Pro Light" panose="020B0403030403020204" pitchFamily="34" charset="77"/>
                <a:ea typeface="+mn-ea"/>
                <a:cs typeface="+mn-cs"/>
              </a:defRPr>
            </a:lvl1pPr>
          </a:lstStyle>
          <a:p>
            <a:pPr lvl="0"/>
            <a:r>
              <a:rPr lang="fr-FR"/>
              <a:t>© Crédits photos</a:t>
            </a:r>
          </a:p>
        </p:txBody>
      </p:sp>
    </p:spTree>
    <p:extLst>
      <p:ext uri="{BB962C8B-B14F-4D97-AF65-F5344CB8AC3E}">
        <p14:creationId xmlns:p14="http://schemas.microsoft.com/office/powerpoint/2010/main" val="5063777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_Cou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B5D548DC-B42A-36E0-D629-C418049E8D31}"/>
              </a:ext>
            </a:extLst>
          </p:cNvPr>
          <p:cNvSpPr/>
          <p:nvPr/>
        </p:nvSpPr>
        <p:spPr>
          <a:xfrm>
            <a:off x="8763000" y="0"/>
            <a:ext cx="3428998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fr-FR" b="1">
              <a:latin typeface="Source Sans Pro" panose="020B0503030403020204" pitchFamily="34" charset="77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CF2D807-A027-78E8-E707-49B4F5AA461B}"/>
              </a:ext>
            </a:extLst>
          </p:cNvPr>
          <p:cNvSpPr/>
          <p:nvPr/>
        </p:nvSpPr>
        <p:spPr>
          <a:xfrm>
            <a:off x="0" y="0"/>
            <a:ext cx="8763000" cy="6858000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chemeClr val="accent5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fr-FR" b="1">
              <a:latin typeface="Source Sans Pro" panose="020B0503030403020204" pitchFamily="34" charset="77"/>
            </a:endParaRPr>
          </a:p>
        </p:txBody>
      </p:sp>
      <p:sp>
        <p:nvSpPr>
          <p:cNvPr id="18" name="Espace réservé pour une image  17">
            <a:extLst>
              <a:ext uri="{FF2B5EF4-FFF2-40B4-BE49-F238E27FC236}">
                <a16:creationId xmlns:a16="http://schemas.microsoft.com/office/drawing/2014/main" id="{75D9DF35-2B43-A5B3-11F0-C39B816D054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334000" y="0"/>
            <a:ext cx="6858000" cy="6858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algn="ctr">
              <a:defRPr/>
            </a:lvl1pPr>
          </a:lstStyle>
          <a:p>
            <a:r>
              <a:rPr lang="fr-FR"/>
              <a:t>Cliquez sur l'icône pour ajouter une image</a:t>
            </a:r>
          </a:p>
        </p:txBody>
      </p:sp>
      <p:sp>
        <p:nvSpPr>
          <p:cNvPr id="32" name="Forme libre 31">
            <a:extLst>
              <a:ext uri="{FF2B5EF4-FFF2-40B4-BE49-F238E27FC236}">
                <a16:creationId xmlns:a16="http://schemas.microsoft.com/office/drawing/2014/main" id="{282848C4-BBFD-7937-921A-68E2A5F03FF8}"/>
              </a:ext>
            </a:extLst>
          </p:cNvPr>
          <p:cNvSpPr>
            <a:spLocks noChangeAspect="1"/>
          </p:cNvSpPr>
          <p:nvPr/>
        </p:nvSpPr>
        <p:spPr>
          <a:xfrm>
            <a:off x="0" y="366766"/>
            <a:ext cx="1892300" cy="6124468"/>
          </a:xfrm>
          <a:custGeom>
            <a:avLst/>
            <a:gdLst>
              <a:gd name="connsiteX0" fmla="*/ 0 w 1892300"/>
              <a:gd name="connsiteY0" fmla="*/ 0 h 6124468"/>
              <a:gd name="connsiteX1" fmla="*/ 97765 w 1892300"/>
              <a:gd name="connsiteY1" fmla="*/ 47096 h 6124468"/>
              <a:gd name="connsiteX2" fmla="*/ 1892300 w 1892300"/>
              <a:gd name="connsiteY2" fmla="*/ 3062234 h 6124468"/>
              <a:gd name="connsiteX3" fmla="*/ 97765 w 1892300"/>
              <a:gd name="connsiteY3" fmla="*/ 6077372 h 6124468"/>
              <a:gd name="connsiteX4" fmla="*/ 0 w 1892300"/>
              <a:gd name="connsiteY4" fmla="*/ 6124468 h 6124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92300" h="6124468">
                <a:moveTo>
                  <a:pt x="0" y="0"/>
                </a:moveTo>
                <a:lnTo>
                  <a:pt x="97765" y="47096"/>
                </a:lnTo>
                <a:cubicBezTo>
                  <a:pt x="1166671" y="627761"/>
                  <a:pt x="1892300" y="1760258"/>
                  <a:pt x="1892300" y="3062234"/>
                </a:cubicBezTo>
                <a:cubicBezTo>
                  <a:pt x="1892300" y="4364211"/>
                  <a:pt x="1166671" y="5496708"/>
                  <a:pt x="97765" y="6077372"/>
                </a:cubicBezTo>
                <a:lnTo>
                  <a:pt x="0" y="6124468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rIns="0" rtlCol="0" anchor="ctr">
            <a:noAutofit/>
          </a:bodyPr>
          <a:lstStyle/>
          <a:p>
            <a:pPr algn="ctr"/>
            <a:endParaRPr lang="fr-FR" b="1">
              <a:latin typeface="Source Sans Pro" panose="020B0503030403020204" pitchFamily="34" charset="77"/>
            </a:endParaRP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BF10474A-B2D3-1051-5FA1-3F6ED6DB733D}"/>
              </a:ext>
            </a:extLst>
          </p:cNvPr>
          <p:cNvSpPr txBox="1"/>
          <p:nvPr/>
        </p:nvSpPr>
        <p:spPr>
          <a:xfrm>
            <a:off x="4521200" y="7975600"/>
            <a:ext cx="41678" cy="338554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l"/>
            <a:r>
              <a:rPr lang="fr-FR" sz="1600" b="0" i="0">
                <a:latin typeface="Source Sans Pro Light" panose="020B0403030403020204" pitchFamily="34" charset="77"/>
              </a:rPr>
              <a:t> </a:t>
            </a:r>
          </a:p>
        </p:txBody>
      </p:sp>
      <p:sp>
        <p:nvSpPr>
          <p:cNvPr id="22" name="Espace réservé du texte 8">
            <a:extLst>
              <a:ext uri="{FF2B5EF4-FFF2-40B4-BE49-F238E27FC236}">
                <a16:creationId xmlns:a16="http://schemas.microsoft.com/office/drawing/2014/main" id="{D7CDB41A-C6C2-927E-76FC-0BED433F52B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 rot="16200000">
            <a:off x="10452350" y="4904351"/>
            <a:ext cx="3227701" cy="276999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lang="fr-FR" sz="700" b="0" i="0" kern="1200" dirty="0">
                <a:solidFill>
                  <a:schemeClr val="bg1">
                    <a:lumMod val="95000"/>
                  </a:schemeClr>
                </a:solidFill>
                <a:effectLst/>
                <a:latin typeface="Source Sans Pro Light" panose="020B0403030403020204" pitchFamily="34" charset="77"/>
                <a:ea typeface="+mn-ea"/>
                <a:cs typeface="+mn-cs"/>
              </a:defRPr>
            </a:lvl1pPr>
          </a:lstStyle>
          <a:p>
            <a:pPr lvl="0"/>
            <a:r>
              <a:rPr lang="fr-FR"/>
              <a:t>© Crédits photos</a:t>
            </a:r>
          </a:p>
        </p:txBody>
      </p:sp>
      <p:sp>
        <p:nvSpPr>
          <p:cNvPr id="27" name="Espace réservé du texte 8">
            <a:extLst>
              <a:ext uri="{FF2B5EF4-FFF2-40B4-BE49-F238E27FC236}">
                <a16:creationId xmlns:a16="http://schemas.microsoft.com/office/drawing/2014/main" id="{D1FD0001-2C08-8AF7-FAD5-9F968A2CB27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81050" y="4285962"/>
            <a:ext cx="4540250" cy="711703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lnSpc>
                <a:spcPct val="80000"/>
              </a:lnSpc>
              <a:spcAft>
                <a:spcPts val="0"/>
              </a:spcAft>
              <a:defRPr sz="1800" b="1" i="0" cap="none" baseline="0">
                <a:solidFill>
                  <a:schemeClr val="accent2"/>
                </a:solidFill>
                <a:latin typeface="Paris2024" panose="02010503030201020103" pitchFamily="2" charset="0"/>
              </a:defRPr>
            </a:lvl1pPr>
          </a:lstStyle>
          <a:p>
            <a:pPr lvl="0"/>
            <a:r>
              <a:rPr lang="fr-FR"/>
              <a:t>Sous-titre de la présentation</a:t>
            </a:r>
          </a:p>
        </p:txBody>
      </p:sp>
      <p:sp>
        <p:nvSpPr>
          <p:cNvPr id="28" name="Espace réservé du texte 16">
            <a:extLst>
              <a:ext uri="{FF2B5EF4-FFF2-40B4-BE49-F238E27FC236}">
                <a16:creationId xmlns:a16="http://schemas.microsoft.com/office/drawing/2014/main" id="{CD30B397-2BD4-2935-B449-6D2DA510A09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80770" y="6009161"/>
            <a:ext cx="4540486" cy="293688"/>
          </a:xfrm>
        </p:spPr>
        <p:txBody>
          <a:bodyPr anchor="ctr">
            <a:noAutofit/>
          </a:bodyPr>
          <a:lstStyle>
            <a:lvl1pPr>
              <a:defRPr lang="fr-FR" sz="1600" b="1" i="0" kern="1200" cap="all" baseline="0" dirty="0">
                <a:solidFill>
                  <a:schemeClr val="accent2"/>
                </a:solidFill>
                <a:latin typeface="Paris2024" panose="02010503030201020103" pitchFamily="2" charset="0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fr-FR"/>
              <a:t>Date</a:t>
            </a:r>
          </a:p>
        </p:txBody>
      </p:sp>
      <p:sp>
        <p:nvSpPr>
          <p:cNvPr id="31" name="Titre 1">
            <a:extLst>
              <a:ext uri="{FF2B5EF4-FFF2-40B4-BE49-F238E27FC236}">
                <a16:creationId xmlns:a16="http://schemas.microsoft.com/office/drawing/2014/main" id="{8A3D28D8-25A2-09EB-70DF-33C4DABAB6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81050" y="2645199"/>
            <a:ext cx="4817249" cy="156760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lnSpc>
                <a:spcPct val="80000"/>
              </a:lnSpc>
              <a:defRPr sz="5400" b="1" i="1">
                <a:solidFill>
                  <a:schemeClr val="bg1"/>
                </a:solidFill>
                <a:latin typeface="Paris2024 Black" panose="02010503030201020103" pitchFamily="2" charset="0"/>
              </a:defRPr>
            </a:lvl1pPr>
          </a:lstStyle>
          <a:p>
            <a:r>
              <a:rPr lang="fr-FR"/>
              <a:t>MODIFIEZ LE STYLE DU TITRE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BD814D09-D459-0DCC-6C11-738315D44D84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7826" y="375850"/>
            <a:ext cx="2550432" cy="1343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941696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Fin anim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52448937-506F-0806-873C-8DE1BB6D2B1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Image 9" descr="Une image contenant logo&#10;&#10;Description générée automatiquement">
            <a:extLst>
              <a:ext uri="{FF2B5EF4-FFF2-40B4-BE49-F238E27FC236}">
                <a16:creationId xmlns:a16="http://schemas.microsoft.com/office/drawing/2014/main" id="{F8BF01BF-5862-3A95-D77E-0BA2E8D4B65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10288" y="1629000"/>
            <a:ext cx="360000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000131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Fin anim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52448937-506F-0806-873C-8DE1BB6D2B1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Image 9" descr="Une image contenant logo&#10;&#10;Description générée automatiquement">
            <a:extLst>
              <a:ext uri="{FF2B5EF4-FFF2-40B4-BE49-F238E27FC236}">
                <a16:creationId xmlns:a16="http://schemas.microsoft.com/office/drawing/2014/main" id="{F8BF01BF-5862-3A95-D77E-0BA2E8D4B65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10288" y="1629000"/>
            <a:ext cx="360000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577619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Fin fix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8B68A8E7-F52F-561F-9B56-45BBAF73D89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43AA4EC5-F898-7048-9755-6E466BDDD6D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50336" y="2034904"/>
            <a:ext cx="5291328" cy="2788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552026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Fin fix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8B68A8E7-F52F-561F-9B56-45BBAF73D89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43AA4EC5-F898-7048-9755-6E466BDDD6D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50336" y="2034904"/>
            <a:ext cx="5291328" cy="2788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69463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Fin fix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40ACB5E0-5E82-D277-5760-6A54C099E9B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050"/>
          <a:stretch/>
        </p:blipFill>
        <p:spPr>
          <a:xfrm>
            <a:off x="-40659" y="-27000"/>
            <a:ext cx="12273318" cy="691200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6AA41DF5-1494-FFA6-FE9F-C6B4BB263E1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7826" y="192870"/>
            <a:ext cx="2550432" cy="1343915"/>
          </a:xfrm>
          <a:prstGeom prst="rect">
            <a:avLst/>
          </a:prstGeom>
        </p:spPr>
      </p:pic>
      <p:sp>
        <p:nvSpPr>
          <p:cNvPr id="12" name="Titre 1">
            <a:extLst>
              <a:ext uri="{FF2B5EF4-FFF2-40B4-BE49-F238E27FC236}">
                <a16:creationId xmlns:a16="http://schemas.microsoft.com/office/drawing/2014/main" id="{13A563CB-83D5-89E1-2640-15D6F1AC1B7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2906" y="3640707"/>
            <a:ext cx="5413094" cy="156760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lnSpc>
                <a:spcPct val="80000"/>
              </a:lnSpc>
              <a:defRPr sz="5400" b="1" i="1">
                <a:solidFill>
                  <a:schemeClr val="bg2"/>
                </a:solidFill>
                <a:latin typeface="Paris2024 Black" panose="02010503030201020103" pitchFamily="2" charset="0"/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8">
            <a:extLst>
              <a:ext uri="{FF2B5EF4-FFF2-40B4-BE49-F238E27FC236}">
                <a16:creationId xmlns:a16="http://schemas.microsoft.com/office/drawing/2014/main" id="{8CA46AD9-7DBB-5D4F-DF65-7B92AE33E2B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82906" y="5281469"/>
            <a:ext cx="5413094" cy="711703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lnSpc>
                <a:spcPct val="80000"/>
              </a:lnSpc>
              <a:spcAft>
                <a:spcPts val="0"/>
              </a:spcAft>
              <a:defRPr sz="1800" b="1" i="0" cap="none" baseline="0">
                <a:solidFill>
                  <a:schemeClr val="bg2"/>
                </a:solidFill>
                <a:latin typeface="Paris2024" panose="02010503030201020103" pitchFamily="2" charset="0"/>
              </a:defRPr>
            </a:lvl1pPr>
          </a:lstStyle>
          <a:p>
            <a:pPr lvl="0"/>
            <a:r>
              <a:rPr lang="fr-FR"/>
              <a:t>Sous-titre de la présentation</a:t>
            </a:r>
          </a:p>
        </p:txBody>
      </p:sp>
    </p:spTree>
    <p:extLst>
      <p:ext uri="{BB962C8B-B14F-4D97-AF65-F5344CB8AC3E}">
        <p14:creationId xmlns:p14="http://schemas.microsoft.com/office/powerpoint/2010/main" val="2197716060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u text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99C18BA4-8164-5256-7D54-0162B6EE31B4}"/>
              </a:ext>
            </a:extLst>
          </p:cNvPr>
          <p:cNvSpPr/>
          <p:nvPr userDrawn="1"/>
        </p:nvSpPr>
        <p:spPr>
          <a:xfrm>
            <a:off x="0" y="-2"/>
            <a:ext cx="10690851" cy="172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fr-FR" b="1">
              <a:latin typeface="Source Sans Pro" panose="020B0503030403020204" pitchFamily="34" charset="77"/>
            </a:endParaRP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FFF2BE2F-DC95-10A1-0619-F8FE00F2E43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¤1 Medical Meeting 04 -12 - 2023</a:t>
            </a:r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996C34B-A806-F35B-8E5B-71D3B4A984A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815BCE-692A-084A-934E-C84199EC0CFE}" type="slidenum">
              <a:rPr lang="fr-FR" smtClean="0"/>
              <a:pPr/>
              <a:t>‹#›</a:t>
            </a:fld>
            <a:endParaRPr lang="fr-FR" b="0"/>
          </a:p>
        </p:txBody>
      </p:sp>
      <p:sp>
        <p:nvSpPr>
          <p:cNvPr id="2" name="Espace réservé de la date 14">
            <a:extLst>
              <a:ext uri="{FF2B5EF4-FFF2-40B4-BE49-F238E27FC236}">
                <a16:creationId xmlns:a16="http://schemas.microsoft.com/office/drawing/2014/main" id="{57A40369-F7F0-FB48-D270-51798716825D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276481" y="3367442"/>
            <a:ext cx="1135118" cy="123119"/>
          </a:xfrm>
          <a:prstGeom prst="rect">
            <a:avLst/>
          </a:prstGeom>
        </p:spPr>
        <p:txBody>
          <a:bodyPr anchor="ctr"/>
          <a:lstStyle>
            <a:defPPr>
              <a:defRPr lang="fr-FR"/>
            </a:defPPr>
            <a:lvl1pPr marL="0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8686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7372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06058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74745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43431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12117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80803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49489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800" b="1" i="0" kern="1200" spc="100" baseline="0">
                <a:solidFill>
                  <a:schemeClr val="tx1"/>
                </a:solidFill>
                <a:latin typeface="Paris2024" panose="02010503030201020103" pitchFamily="2" charset="0"/>
                <a:ea typeface="+mn-ea"/>
                <a:cs typeface="+mn-cs"/>
              </a:rPr>
              <a:t>PARIS2024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D2E683BF-10CB-7B82-E30B-435A9A5C40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9764" y="487680"/>
            <a:ext cx="9379868" cy="518160"/>
          </a:xfrm>
        </p:spPr>
        <p:txBody>
          <a:bodyPr anchor="t">
            <a:noAutofit/>
          </a:bodyPr>
          <a:lstStyle>
            <a:lvl1pPr>
              <a:defRPr lang="fr-FR" sz="4000" b="1" i="1" kern="1200" cap="all" baseline="0">
                <a:solidFill>
                  <a:schemeClr val="bg2"/>
                </a:solidFill>
                <a:latin typeface="Paris2024 Black" panose="02010503030201020103" pitchFamily="2" charset="0"/>
                <a:ea typeface="+mj-ea"/>
                <a:cs typeface="+mj-cs"/>
              </a:defRPr>
            </a:lvl1pPr>
          </a:lstStyle>
          <a:p>
            <a:r>
              <a:rPr lang="fr-FR"/>
              <a:t>Titre de la slide</a:t>
            </a:r>
          </a:p>
        </p:txBody>
      </p:sp>
      <p:sp>
        <p:nvSpPr>
          <p:cNvPr id="7" name="Espace réservé du texte 12">
            <a:extLst>
              <a:ext uri="{FF2B5EF4-FFF2-40B4-BE49-F238E27FC236}">
                <a16:creationId xmlns:a16="http://schemas.microsoft.com/office/drawing/2014/main" id="{A7CEB279-DCBC-7989-63EC-C2D935A30F6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9763" y="1006710"/>
            <a:ext cx="9379868" cy="486585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7938" indent="0">
              <a:lnSpc>
                <a:spcPct val="80000"/>
              </a:lnSpc>
              <a:spcAft>
                <a:spcPts val="0"/>
              </a:spcAft>
              <a:tabLst/>
              <a:defRPr lang="fr-FR" sz="2000" b="1" i="0" kern="1200" cap="all" baseline="0" dirty="0">
                <a:solidFill>
                  <a:schemeClr val="bg2"/>
                </a:solidFill>
                <a:latin typeface="Paris2024" panose="02010503030201020103" pitchFamily="2" charset="0"/>
                <a:ea typeface="+mn-ea"/>
                <a:cs typeface="+mn-cs"/>
              </a:defRPr>
            </a:lvl1pPr>
            <a:lvl2pPr marL="7938" indent="0">
              <a:tabLst/>
              <a:defRPr sz="1600" b="0" i="0">
                <a:latin typeface="Paris2024 Semibold" panose="02010503030201020103" pitchFamily="2" charset="0"/>
              </a:defRPr>
            </a:lvl2pPr>
            <a:lvl3pPr marL="7938" indent="0">
              <a:tabLst/>
              <a:defRPr sz="1400" b="0" i="0">
                <a:latin typeface="Source Sans Pro" panose="020B0503030403020204" pitchFamily="34" charset="77"/>
              </a:defRPr>
            </a:lvl3pPr>
            <a:lvl4pPr marL="7938" indent="0">
              <a:tabLst/>
              <a:defRPr sz="1400" b="1" i="0">
                <a:latin typeface="Source Sans Pro" panose="020B0503030403020204" pitchFamily="34" charset="77"/>
              </a:defRPr>
            </a:lvl4pPr>
            <a:lvl5pPr marL="7938" indent="0">
              <a:tabLst/>
              <a:defRPr sz="1400"/>
            </a:lvl5pPr>
          </a:lstStyle>
          <a:p>
            <a:pPr lvl="0"/>
            <a:r>
              <a:rPr lang="fr-FR"/>
              <a:t>Sous-titre de la slide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9CCF1598-82BB-F425-0311-227F5ABA781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76399" y="0"/>
            <a:ext cx="1715601" cy="1728000"/>
          </a:xfrm>
          <a:prstGeom prst="rect">
            <a:avLst/>
          </a:prstGeom>
          <a:solidFill>
            <a:schemeClr val="bg2"/>
          </a:solidFill>
        </p:spPr>
      </p:pic>
      <p:sp>
        <p:nvSpPr>
          <p:cNvPr id="14" name="Espace réservé du texte 3">
            <a:extLst>
              <a:ext uri="{FF2B5EF4-FFF2-40B4-BE49-F238E27FC236}">
                <a16:creationId xmlns:a16="http://schemas.microsoft.com/office/drawing/2014/main" id="{C1C93953-61EA-E6FC-6DCD-4EBFD5A6E50D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629764" y="2907212"/>
            <a:ext cx="3347147" cy="3278435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1400" b="0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5" name="Espace réservé du texte 12">
            <a:extLst>
              <a:ext uri="{FF2B5EF4-FFF2-40B4-BE49-F238E27FC236}">
                <a16:creationId xmlns:a16="http://schemas.microsoft.com/office/drawing/2014/main" id="{D8ED901E-8962-4503-4C93-89543E786B20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629765" y="2150242"/>
            <a:ext cx="3347149" cy="71120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7938" indent="0">
              <a:lnSpc>
                <a:spcPct val="80000"/>
              </a:lnSpc>
              <a:spcAft>
                <a:spcPts val="0"/>
              </a:spcAft>
              <a:tabLst/>
              <a:defRPr lang="fr-FR" sz="1800" b="1" i="0" kern="1200" cap="none" baseline="0" dirty="0">
                <a:solidFill>
                  <a:schemeClr val="accent6"/>
                </a:solidFill>
                <a:latin typeface="Paris2024" panose="02010503030201020103" pitchFamily="2" charset="0"/>
                <a:ea typeface="+mn-ea"/>
                <a:cs typeface="+mn-cs"/>
              </a:defRPr>
            </a:lvl1pPr>
            <a:lvl2pPr marL="7938" indent="0">
              <a:tabLst/>
              <a:defRPr sz="1600" b="0" i="0">
                <a:latin typeface="Paris2024 Semibold" panose="02010503030201020103" pitchFamily="2" charset="0"/>
              </a:defRPr>
            </a:lvl2pPr>
            <a:lvl3pPr marL="7938" indent="0">
              <a:tabLst/>
              <a:defRPr sz="1400" b="0" i="0">
                <a:latin typeface="Source Sans Pro" panose="020B0503030403020204" pitchFamily="34" charset="77"/>
              </a:defRPr>
            </a:lvl3pPr>
            <a:lvl4pPr marL="7938" indent="0">
              <a:tabLst/>
              <a:defRPr sz="1400" b="1" i="0">
                <a:latin typeface="Source Sans Pro" panose="020B0503030403020204" pitchFamily="34" charset="77"/>
              </a:defRPr>
            </a:lvl4pPr>
            <a:lvl5pPr marL="7938" indent="0">
              <a:tabLst/>
              <a:defRPr sz="1400"/>
            </a:lvl5pPr>
          </a:lstStyle>
          <a:p>
            <a:pPr lvl="0"/>
            <a:endParaRPr lang="fr-FR"/>
          </a:p>
        </p:txBody>
      </p:sp>
      <p:sp>
        <p:nvSpPr>
          <p:cNvPr id="33" name="Espace réservé du texte 3">
            <a:extLst>
              <a:ext uri="{FF2B5EF4-FFF2-40B4-BE49-F238E27FC236}">
                <a16:creationId xmlns:a16="http://schemas.microsoft.com/office/drawing/2014/main" id="{8BCD9078-2E29-5208-FD88-749C3C344CD8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4422424" y="2907212"/>
            <a:ext cx="3347147" cy="3278435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1400" b="0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4" name="Espace réservé du texte 12">
            <a:extLst>
              <a:ext uri="{FF2B5EF4-FFF2-40B4-BE49-F238E27FC236}">
                <a16:creationId xmlns:a16="http://schemas.microsoft.com/office/drawing/2014/main" id="{62F94B8B-5119-52E7-0B3E-DD70DA3DEC22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4422425" y="2150242"/>
            <a:ext cx="3347149" cy="71120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7938" indent="0">
              <a:lnSpc>
                <a:spcPct val="80000"/>
              </a:lnSpc>
              <a:spcAft>
                <a:spcPts val="0"/>
              </a:spcAft>
              <a:tabLst/>
              <a:defRPr lang="fr-FR" sz="1800" b="1" i="0" kern="1200" cap="none" baseline="0" dirty="0">
                <a:solidFill>
                  <a:schemeClr val="accent6"/>
                </a:solidFill>
                <a:latin typeface="Paris2024" panose="02010503030201020103" pitchFamily="2" charset="0"/>
                <a:ea typeface="+mn-ea"/>
                <a:cs typeface="+mn-cs"/>
              </a:defRPr>
            </a:lvl1pPr>
            <a:lvl2pPr marL="7938" indent="0">
              <a:tabLst/>
              <a:defRPr sz="1600" b="0" i="0">
                <a:latin typeface="Paris2024 Semibold" panose="02010503030201020103" pitchFamily="2" charset="0"/>
              </a:defRPr>
            </a:lvl2pPr>
            <a:lvl3pPr marL="7938" indent="0">
              <a:tabLst/>
              <a:defRPr sz="1400" b="0" i="0">
                <a:latin typeface="Source Sans Pro" panose="020B0503030403020204" pitchFamily="34" charset="77"/>
              </a:defRPr>
            </a:lvl3pPr>
            <a:lvl4pPr marL="7938" indent="0">
              <a:tabLst/>
              <a:defRPr sz="1400" b="1" i="0">
                <a:latin typeface="Source Sans Pro" panose="020B0503030403020204" pitchFamily="34" charset="77"/>
              </a:defRPr>
            </a:lvl4pPr>
            <a:lvl5pPr marL="7938" indent="0">
              <a:tabLst/>
              <a:defRPr sz="1400"/>
            </a:lvl5pPr>
          </a:lstStyle>
          <a:p>
            <a:pPr lvl="0"/>
            <a:endParaRPr lang="fr-FR"/>
          </a:p>
        </p:txBody>
      </p:sp>
      <p:sp>
        <p:nvSpPr>
          <p:cNvPr id="35" name="Espace réservé du texte 3">
            <a:extLst>
              <a:ext uri="{FF2B5EF4-FFF2-40B4-BE49-F238E27FC236}">
                <a16:creationId xmlns:a16="http://schemas.microsoft.com/office/drawing/2014/main" id="{C629DDEA-6E02-0658-9486-04165443552D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8215085" y="2907212"/>
            <a:ext cx="3347147" cy="3278435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1400" b="0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6" name="Espace réservé du texte 12">
            <a:extLst>
              <a:ext uri="{FF2B5EF4-FFF2-40B4-BE49-F238E27FC236}">
                <a16:creationId xmlns:a16="http://schemas.microsoft.com/office/drawing/2014/main" id="{A36C4CB1-297D-060A-9ED2-F6EEF07718DA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8215086" y="2150242"/>
            <a:ext cx="3347149" cy="71120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7938" indent="0">
              <a:lnSpc>
                <a:spcPct val="80000"/>
              </a:lnSpc>
              <a:spcAft>
                <a:spcPts val="0"/>
              </a:spcAft>
              <a:tabLst/>
              <a:defRPr lang="fr-FR" sz="1800" b="1" i="0" kern="1200" cap="none" baseline="0" dirty="0">
                <a:solidFill>
                  <a:schemeClr val="accent6"/>
                </a:solidFill>
                <a:latin typeface="Paris2024" panose="02010503030201020103" pitchFamily="2" charset="0"/>
                <a:ea typeface="+mn-ea"/>
                <a:cs typeface="+mn-cs"/>
              </a:defRPr>
            </a:lvl1pPr>
            <a:lvl2pPr marL="7938" indent="0">
              <a:tabLst/>
              <a:defRPr sz="1600" b="0" i="0">
                <a:latin typeface="Paris2024 Semibold" panose="02010503030201020103" pitchFamily="2" charset="0"/>
              </a:defRPr>
            </a:lvl2pPr>
            <a:lvl3pPr marL="7938" indent="0">
              <a:tabLst/>
              <a:defRPr sz="1400" b="0" i="0">
                <a:latin typeface="Source Sans Pro" panose="020B0503030403020204" pitchFamily="34" charset="77"/>
              </a:defRPr>
            </a:lvl3pPr>
            <a:lvl4pPr marL="7938" indent="0">
              <a:tabLst/>
              <a:defRPr sz="1400" b="1" i="0">
                <a:latin typeface="Source Sans Pro" panose="020B0503030403020204" pitchFamily="34" charset="77"/>
              </a:defRPr>
            </a:lvl4pPr>
            <a:lvl5pPr marL="7938" indent="0">
              <a:tabLst/>
              <a:defRPr sz="1400"/>
            </a:lvl5pPr>
          </a:lstStyle>
          <a:p>
            <a:pPr lvl="0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95940306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34C193D-E01E-4E84-969A-FE24F428A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8B1568C-467F-43A8-A238-868C9DA1DA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4DC42F04-74B3-43CF-A3FA-47E22CE24B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B08D2268-5839-48F6-8920-7E8E3ADC95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36728439-BF62-4C47-B890-E29E6FFDF23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82BFD2C8-0B29-467C-B957-6E9DC46C6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98172CAD-1F7A-4621-B187-BEB880BD2E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¤1 Medical Meeting 04 -12 - 2023</a:t>
            </a:r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5771DF44-CE91-487C-9CFA-CD7FAED008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7DCFD-ED82-4D14-A2ED-4E45AA9B912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67454101"/>
      </p:ext>
    </p:extLst>
  </p:cSld>
  <p:clrMapOvr>
    <a:masterClrMapping/>
  </p:clrMapOvr>
  <p:transition spd="slow">
    <p:wipe/>
  </p:transition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_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992A4D1E-C8D2-1A4E-A0CA-703725A8228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¤1 Medical Meeting 04 -12 - 2023</a:t>
            </a:r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F835660-B166-2742-A14F-3E3EE64025C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ln>
            <a:solidFill>
              <a:schemeClr val="bg1"/>
            </a:solidFill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2815BCE-692A-084A-934E-C84199EC0CFE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6" name="Espace réservé de la date 14">
            <a:extLst>
              <a:ext uri="{FF2B5EF4-FFF2-40B4-BE49-F238E27FC236}">
                <a16:creationId xmlns:a16="http://schemas.microsoft.com/office/drawing/2014/main" id="{940E280B-8196-CC41-A0C6-6B22B9F31F6A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226106" y="3367441"/>
            <a:ext cx="1135118" cy="123119"/>
          </a:xfrm>
          <a:prstGeom prst="rect">
            <a:avLst/>
          </a:prstGeom>
        </p:spPr>
        <p:txBody>
          <a:bodyPr anchor="ctr"/>
          <a:lstStyle>
            <a:defPPr>
              <a:defRPr lang="fr-FR"/>
            </a:defPPr>
            <a:lvl1pPr marL="0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8686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7372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06058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74745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43431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12117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80803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49489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800" b="1" i="0" kern="1200" spc="100" baseline="0">
                <a:solidFill>
                  <a:schemeClr val="bg2"/>
                </a:solidFill>
                <a:latin typeface="Paris2024" panose="02010503030201020103" pitchFamily="2" charset="0"/>
                <a:ea typeface="+mn-ea"/>
                <a:cs typeface="+mn-cs"/>
              </a:rPr>
              <a:t>PARIS2024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41006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full_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pour une image  21">
            <a:extLst>
              <a:ext uri="{FF2B5EF4-FFF2-40B4-BE49-F238E27FC236}">
                <a16:creationId xmlns:a16="http://schemas.microsoft.com/office/drawing/2014/main" id="{C0181A92-AE87-A242-8709-85CD8BF5309A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0" y="-1"/>
            <a:ext cx="12192000" cy="6286502"/>
          </a:xfrm>
          <a:custGeom>
            <a:avLst/>
            <a:gdLst>
              <a:gd name="connsiteX0" fmla="*/ 4571208 w 24382413"/>
              <a:gd name="connsiteY0" fmla="*/ 0 h 12573003"/>
              <a:gd name="connsiteX1" fmla="*/ 24382413 w 24382413"/>
              <a:gd name="connsiteY1" fmla="*/ 0 h 12573003"/>
              <a:gd name="connsiteX2" fmla="*/ 24382413 w 24382413"/>
              <a:gd name="connsiteY2" fmla="*/ 1 h 12573003"/>
              <a:gd name="connsiteX3" fmla="*/ 24382413 w 24382413"/>
              <a:gd name="connsiteY3" fmla="*/ 685801 h 12573003"/>
              <a:gd name="connsiteX4" fmla="*/ 24382413 w 24382413"/>
              <a:gd name="connsiteY4" fmla="*/ 685802 h 12573003"/>
              <a:gd name="connsiteX5" fmla="*/ 24382413 w 24382413"/>
              <a:gd name="connsiteY5" fmla="*/ 10439401 h 12573003"/>
              <a:gd name="connsiteX6" fmla="*/ 24382413 w 24382413"/>
              <a:gd name="connsiteY6" fmla="*/ 11125202 h 12573003"/>
              <a:gd name="connsiteX7" fmla="*/ 24382413 w 24382413"/>
              <a:gd name="connsiteY7" fmla="*/ 11887201 h 12573003"/>
              <a:gd name="connsiteX8" fmla="*/ 24382413 w 24382413"/>
              <a:gd name="connsiteY8" fmla="*/ 12573002 h 12573003"/>
              <a:gd name="connsiteX9" fmla="*/ 10696294 w 24382413"/>
              <a:gd name="connsiteY9" fmla="*/ 12573002 h 12573003"/>
              <a:gd name="connsiteX10" fmla="*/ 10696294 w 24382413"/>
              <a:gd name="connsiteY10" fmla="*/ 12573003 h 12573003"/>
              <a:gd name="connsiteX11" fmla="*/ 9692976 w 24382413"/>
              <a:gd name="connsiteY11" fmla="*/ 12573003 h 12573003"/>
              <a:gd name="connsiteX12" fmla="*/ 5785351 w 24382413"/>
              <a:gd name="connsiteY12" fmla="*/ 12573003 h 12573003"/>
              <a:gd name="connsiteX13" fmla="*/ 1003321 w 24382413"/>
              <a:gd name="connsiteY13" fmla="*/ 12573003 h 12573003"/>
              <a:gd name="connsiteX14" fmla="*/ 1 w 24382413"/>
              <a:gd name="connsiteY14" fmla="*/ 11569682 h 12573003"/>
              <a:gd name="connsiteX15" fmla="*/ 1 w 24382413"/>
              <a:gd name="connsiteY15" fmla="*/ 11125202 h 12573003"/>
              <a:gd name="connsiteX16" fmla="*/ 0 w 24382413"/>
              <a:gd name="connsiteY16" fmla="*/ 11125202 h 12573003"/>
              <a:gd name="connsiteX17" fmla="*/ 0 w 24382413"/>
              <a:gd name="connsiteY17" fmla="*/ 10439401 h 12573003"/>
              <a:gd name="connsiteX18" fmla="*/ 0 w 24382413"/>
              <a:gd name="connsiteY18" fmla="*/ 685802 h 12573003"/>
              <a:gd name="connsiteX19" fmla="*/ 0 w 24382413"/>
              <a:gd name="connsiteY19" fmla="*/ 1 h 12573003"/>
              <a:gd name="connsiteX20" fmla="*/ 4571208 w 24382413"/>
              <a:gd name="connsiteY20" fmla="*/ 1 h 12573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4382413" h="12573003">
                <a:moveTo>
                  <a:pt x="4571208" y="0"/>
                </a:moveTo>
                <a:lnTo>
                  <a:pt x="24382413" y="0"/>
                </a:lnTo>
                <a:lnTo>
                  <a:pt x="24382413" y="1"/>
                </a:lnTo>
                <a:lnTo>
                  <a:pt x="24382413" y="685801"/>
                </a:lnTo>
                <a:lnTo>
                  <a:pt x="24382413" y="685802"/>
                </a:lnTo>
                <a:lnTo>
                  <a:pt x="24382413" y="10439401"/>
                </a:lnTo>
                <a:lnTo>
                  <a:pt x="24382413" y="11125202"/>
                </a:lnTo>
                <a:lnTo>
                  <a:pt x="24382413" y="11887201"/>
                </a:lnTo>
                <a:lnTo>
                  <a:pt x="24382413" y="12573002"/>
                </a:lnTo>
                <a:lnTo>
                  <a:pt x="10696294" y="12573002"/>
                </a:lnTo>
                <a:lnTo>
                  <a:pt x="10696294" y="12573003"/>
                </a:lnTo>
                <a:lnTo>
                  <a:pt x="9692976" y="12573003"/>
                </a:lnTo>
                <a:lnTo>
                  <a:pt x="5785351" y="12573003"/>
                </a:lnTo>
                <a:lnTo>
                  <a:pt x="1003321" y="12573003"/>
                </a:lnTo>
                <a:cubicBezTo>
                  <a:pt x="449203" y="12573003"/>
                  <a:pt x="1" y="12123801"/>
                  <a:pt x="1" y="11569682"/>
                </a:cubicBezTo>
                <a:lnTo>
                  <a:pt x="1" y="11125202"/>
                </a:lnTo>
                <a:lnTo>
                  <a:pt x="0" y="11125202"/>
                </a:lnTo>
                <a:lnTo>
                  <a:pt x="0" y="10439401"/>
                </a:lnTo>
                <a:lnTo>
                  <a:pt x="0" y="685802"/>
                </a:lnTo>
                <a:lnTo>
                  <a:pt x="0" y="1"/>
                </a:lnTo>
                <a:lnTo>
                  <a:pt x="4571208" y="1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2">
            <a:extLst>
              <a:ext uri="{FF2B5EF4-FFF2-40B4-BE49-F238E27FC236}">
                <a16:creationId xmlns:a16="http://schemas.microsoft.com/office/drawing/2014/main" id="{61E14519-008D-C248-8874-10CBCCD8C5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63197" y="6500697"/>
            <a:ext cx="352330" cy="376129"/>
          </a:xfrm>
          <a:prstGeom prst="round2SameRect">
            <a:avLst>
              <a:gd name="adj1" fmla="val 50000"/>
              <a:gd name="adj2" fmla="val 0"/>
            </a:avLst>
          </a:prstGeom>
          <a:ln w="9525">
            <a:solidFill>
              <a:schemeClr val="bg1"/>
            </a:solidFill>
          </a:ln>
        </p:spPr>
        <p:txBody>
          <a:bodyPr vert="horz" lIns="0" tIns="0" rIns="0" bIns="72000" rtlCol="0" anchor="ctr" anchorCtr="0"/>
          <a:lstStyle>
            <a:lvl1pPr algn="l">
              <a:defRPr sz="800" b="1" i="0">
                <a:solidFill>
                  <a:schemeClr val="bg1"/>
                </a:solidFill>
                <a:latin typeface="Paris2024 Semibold" panose="02010503030201020103" pitchFamily="2" charset="0"/>
              </a:defRPr>
            </a:lvl1pPr>
          </a:lstStyle>
          <a:p>
            <a:pPr algn="ctr"/>
            <a:fld id="{B2815BCE-692A-084A-934E-C84199EC0CFE}" type="slidenum">
              <a:rPr lang="fr-FR" smtClean="0"/>
              <a:pPr algn="ctr"/>
              <a:t>‹#›</a:t>
            </a:fld>
            <a:endParaRPr lang="fr-FR"/>
          </a:p>
        </p:txBody>
      </p:sp>
      <p:sp>
        <p:nvSpPr>
          <p:cNvPr id="8" name="Espace réservé du texte 8">
            <a:extLst>
              <a:ext uri="{FF2B5EF4-FFF2-40B4-BE49-F238E27FC236}">
                <a16:creationId xmlns:a16="http://schemas.microsoft.com/office/drawing/2014/main" id="{F3DC4A63-CA1C-D94F-A578-762607DFCE4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 rot="16200000">
            <a:off x="10704231" y="4740299"/>
            <a:ext cx="2799071" cy="176472"/>
          </a:xfrm>
          <a:prstGeom prst="rect">
            <a:avLst/>
          </a:prstGeom>
        </p:spPr>
        <p:txBody>
          <a:bodyPr anchor="ctr"/>
          <a:lstStyle>
            <a:lvl1pPr algn="l">
              <a:defRPr lang="fr-FR" sz="800" b="0" i="0" kern="1200" dirty="0">
                <a:solidFill>
                  <a:schemeClr val="bg1">
                    <a:lumMod val="85000"/>
                  </a:schemeClr>
                </a:solidFill>
                <a:effectLst/>
                <a:latin typeface="Source Sans Pro Light" panose="020B0403030403020204" pitchFamily="34" charset="77"/>
                <a:ea typeface="+mn-ea"/>
                <a:cs typeface="+mn-cs"/>
              </a:defRPr>
            </a:lvl1pPr>
          </a:lstStyle>
          <a:p>
            <a:pPr lvl="0"/>
            <a:r>
              <a:rPr lang="fr-FR"/>
              <a:t>© Crédits photos</a:t>
            </a:r>
          </a:p>
        </p:txBody>
      </p:sp>
      <p:sp>
        <p:nvSpPr>
          <p:cNvPr id="9" name="Espace réservé du pied de page 2">
            <a:extLst>
              <a:ext uri="{FF2B5EF4-FFF2-40B4-BE49-F238E27FC236}">
                <a16:creationId xmlns:a16="http://schemas.microsoft.com/office/drawing/2014/main" id="{8A62CE64-1E6C-E84F-99DD-7C138717E31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9517" y="6502427"/>
            <a:ext cx="4291683" cy="15361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¤1 Medical Meeting 04 -12 - 2023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34882231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¤1 Medical Meeting 04 -12 - 2023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2E7A5-0B84-4CDB-BBE3-39267DD25807}" type="slidenum">
              <a:rPr lang="fr-FR" smtClean="0"/>
              <a:t>‹#›</a:t>
            </a:fld>
            <a:endParaRPr lang="fr-FR"/>
          </a:p>
        </p:txBody>
      </p:sp>
      <p:pic>
        <p:nvPicPr>
          <p:cNvPr id="6" name="Imag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82200" y="5912037"/>
            <a:ext cx="2048161" cy="733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0946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1_Cou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40ACB5E0-5E82-D277-5760-6A54C099E9B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050"/>
          <a:stretch/>
        </p:blipFill>
        <p:spPr>
          <a:xfrm>
            <a:off x="-40659" y="-27000"/>
            <a:ext cx="12273318" cy="691200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6AA41DF5-1494-FFA6-FE9F-C6B4BB263E1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7826" y="192870"/>
            <a:ext cx="2550432" cy="1343915"/>
          </a:xfrm>
          <a:prstGeom prst="rect">
            <a:avLst/>
          </a:prstGeom>
        </p:spPr>
      </p:pic>
      <p:sp>
        <p:nvSpPr>
          <p:cNvPr id="12" name="Titre 1">
            <a:extLst>
              <a:ext uri="{FF2B5EF4-FFF2-40B4-BE49-F238E27FC236}">
                <a16:creationId xmlns:a16="http://schemas.microsoft.com/office/drawing/2014/main" id="{13A563CB-83D5-89E1-2640-15D6F1AC1B7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2906" y="3640707"/>
            <a:ext cx="5413094" cy="156760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lnSpc>
                <a:spcPct val="80000"/>
              </a:lnSpc>
              <a:defRPr sz="5400" b="1" i="1">
                <a:solidFill>
                  <a:schemeClr val="bg2"/>
                </a:solidFill>
                <a:latin typeface="Paris2024 Black" panose="02010503030201020103" pitchFamily="2" charset="0"/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13" name="Espace réservé du texte 8">
            <a:extLst>
              <a:ext uri="{FF2B5EF4-FFF2-40B4-BE49-F238E27FC236}">
                <a16:creationId xmlns:a16="http://schemas.microsoft.com/office/drawing/2014/main" id="{4F529B88-477E-D7C8-08C2-74A760DECC1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82906" y="5281469"/>
            <a:ext cx="5413094" cy="711703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lnSpc>
                <a:spcPct val="80000"/>
              </a:lnSpc>
              <a:spcAft>
                <a:spcPts val="0"/>
              </a:spcAft>
              <a:defRPr sz="1800" b="1" i="0" cap="none" baseline="0">
                <a:solidFill>
                  <a:schemeClr val="bg2"/>
                </a:solidFill>
                <a:latin typeface="Paris2024" panose="02010503030201020103" pitchFamily="2" charset="0"/>
              </a:defRPr>
            </a:lvl1pPr>
          </a:lstStyle>
          <a:p>
            <a:pPr lvl="0"/>
            <a:r>
              <a:rPr lang="fr-FR"/>
              <a:t>Sous-titre de la présentation</a:t>
            </a:r>
          </a:p>
        </p:txBody>
      </p:sp>
      <p:sp>
        <p:nvSpPr>
          <p:cNvPr id="14" name="Espace réservé du texte 16">
            <a:extLst>
              <a:ext uri="{FF2B5EF4-FFF2-40B4-BE49-F238E27FC236}">
                <a16:creationId xmlns:a16="http://schemas.microsoft.com/office/drawing/2014/main" id="{6CBB8C13-127B-8030-55C6-BC8CF07E228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2625" y="6098407"/>
            <a:ext cx="5413375" cy="293688"/>
          </a:xfrm>
        </p:spPr>
        <p:txBody>
          <a:bodyPr anchor="ctr">
            <a:noAutofit/>
          </a:bodyPr>
          <a:lstStyle>
            <a:lvl1pPr>
              <a:defRPr lang="fr-FR" sz="1600" b="1" i="0" kern="1200" cap="all" baseline="0" dirty="0">
                <a:solidFill>
                  <a:schemeClr val="bg2"/>
                </a:solidFill>
                <a:latin typeface="Paris2024" panose="02010503030201020103" pitchFamily="2" charset="0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fr-FR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1841928006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Modifier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¤1 Medical Meeting 04 -12 - 2023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59E02B-8AA4-405E-85F3-697E5EAC9097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90663454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ransition colour or image + white text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EDB6B8B0-22F7-B44D-A83F-A3E5CD0E0D0A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222825" y="222008"/>
            <a:ext cx="8740153" cy="1505333"/>
          </a:xfrm>
          <a:prstGeom prst="rect">
            <a:avLst/>
          </a:prstGeom>
        </p:spPr>
        <p:txBody>
          <a:bodyPr lIns="0" anchor="t">
            <a:noAutofit/>
          </a:bodyPr>
          <a:lstStyle>
            <a:lvl1pPr fontAlgn="t">
              <a:lnSpc>
                <a:spcPts val="6368"/>
              </a:lnSpc>
              <a:defRPr sz="7823" baseline="0">
                <a:solidFill>
                  <a:schemeClr val="bg1"/>
                </a:solidFill>
                <a:latin typeface="Olympic Headline" pitchFamily="2" charset="77"/>
              </a:defRPr>
            </a:lvl1pPr>
          </a:lstStyle>
          <a:p>
            <a:r>
              <a:rPr lang="en-GB" noProof="0"/>
              <a:t>CHAPTER TITLE </a:t>
            </a:r>
            <a:br>
              <a:rPr lang="en-GB" noProof="0"/>
            </a:br>
            <a:r>
              <a:rPr lang="en-GB" noProof="0"/>
              <a:t>2 LINES MAX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28EF0C4-3F06-B744-A840-732C1979A12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99524" y="113237"/>
            <a:ext cx="1787468" cy="954685"/>
          </a:xfrm>
          <a:prstGeom prst="rect">
            <a:avLst/>
          </a:prstGeom>
        </p:spPr>
      </p:pic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6680FA02-0EE2-4226-887C-581CC875FC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1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¤1 Medical Meeting 04 -12 - 2023</a:t>
            </a:r>
            <a:endParaRPr lang="en-GB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C057FD0A-6BF8-410E-BFEE-E7C2E193EE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A20F19-908B-1E4C-AC12-162D393C2D17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7958365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38">
          <p15:clr>
            <a:srgbClr val="FBAE40"/>
          </p15:clr>
        </p15:guide>
        <p15:guide id="2" pos="7113">
          <p15:clr>
            <a:srgbClr val="FBAE40"/>
          </p15:clr>
        </p15:guide>
        <p15:guide id="3" orient="horz" pos="3939">
          <p15:clr>
            <a:srgbClr val="FBAE40"/>
          </p15:clr>
        </p15:guide>
        <p15:guide id="4" orient="horz" pos="142">
          <p15:clr>
            <a:srgbClr val="FBAE40"/>
          </p15:clr>
        </p15:guide>
        <p15:guide id="5" pos="593">
          <p15:clr>
            <a:srgbClr val="FBAE40"/>
          </p15:clr>
        </p15:guide>
        <p15:guide id="6" pos="733">
          <p15:clr>
            <a:srgbClr val="FBAE40"/>
          </p15:clr>
        </p15:guide>
        <p15:guide id="7" pos="1187">
          <p15:clr>
            <a:srgbClr val="FBAE40"/>
          </p15:clr>
        </p15:guide>
        <p15:guide id="8" pos="1327">
          <p15:clr>
            <a:srgbClr val="FBAE40"/>
          </p15:clr>
        </p15:guide>
        <p15:guide id="9" pos="1778">
          <p15:clr>
            <a:srgbClr val="FBAE40"/>
          </p15:clr>
        </p15:guide>
        <p15:guide id="10" pos="1918">
          <p15:clr>
            <a:srgbClr val="FBAE40"/>
          </p15:clr>
        </p15:guide>
        <p15:guide id="11" pos="2372">
          <p15:clr>
            <a:srgbClr val="FBAE40"/>
          </p15:clr>
        </p15:guide>
        <p15:guide id="12" pos="2512">
          <p15:clr>
            <a:srgbClr val="FBAE40"/>
          </p15:clr>
        </p15:guide>
        <p15:guide id="13" pos="2965">
          <p15:clr>
            <a:srgbClr val="FBAE40"/>
          </p15:clr>
        </p15:guide>
        <p15:guide id="14" pos="3105">
          <p15:clr>
            <a:srgbClr val="FBAE40"/>
          </p15:clr>
        </p15:guide>
        <p15:guide id="15" pos="3557">
          <p15:clr>
            <a:srgbClr val="FBAE40"/>
          </p15:clr>
        </p15:guide>
        <p15:guide id="16" pos="3697">
          <p15:clr>
            <a:srgbClr val="FBAE40"/>
          </p15:clr>
        </p15:guide>
        <p15:guide id="17" pos="4150">
          <p15:clr>
            <a:srgbClr val="FBAE40"/>
          </p15:clr>
        </p15:guide>
        <p15:guide id="18" pos="4290">
          <p15:clr>
            <a:srgbClr val="FBAE40"/>
          </p15:clr>
        </p15:guide>
        <p15:guide id="19" pos="4744">
          <p15:clr>
            <a:srgbClr val="FBAE40"/>
          </p15:clr>
        </p15:guide>
        <p15:guide id="20" pos="4883">
          <p15:clr>
            <a:srgbClr val="FBAE40"/>
          </p15:clr>
        </p15:guide>
        <p15:guide id="21" pos="5335">
          <p15:clr>
            <a:srgbClr val="FBAE40"/>
          </p15:clr>
        </p15:guide>
        <p15:guide id="22" pos="5475">
          <p15:clr>
            <a:srgbClr val="FBAE40"/>
          </p15:clr>
        </p15:guide>
        <p15:guide id="23" pos="5928">
          <p15:clr>
            <a:srgbClr val="FBAE40"/>
          </p15:clr>
        </p15:guide>
        <p15:guide id="24" pos="6068">
          <p15:clr>
            <a:srgbClr val="FBAE40"/>
          </p15:clr>
        </p15:guide>
        <p15:guide id="25" pos="6522">
          <p15:clr>
            <a:srgbClr val="FBAE40"/>
          </p15:clr>
        </p15:guide>
        <p15:guide id="26" pos="6662">
          <p15:clr>
            <a:srgbClr val="FBAE40"/>
          </p15:clr>
        </p15:guide>
        <p15:guide id="27" orient="horz" pos="554">
          <p15:clr>
            <a:srgbClr val="FBAE40"/>
          </p15:clr>
        </p15:guide>
        <p15:guide id="28" orient="horz" pos="626">
          <p15:clr>
            <a:srgbClr val="FBAE40"/>
          </p15:clr>
        </p15:guide>
        <p15:guide id="29" orient="horz" pos="1038">
          <p15:clr>
            <a:srgbClr val="FBAE40"/>
          </p15:clr>
        </p15:guide>
        <p15:guide id="30" orient="horz" pos="1109">
          <p15:clr>
            <a:srgbClr val="FBAE40"/>
          </p15:clr>
        </p15:guide>
        <p15:guide id="31" orient="horz" pos="1521">
          <p15:clr>
            <a:srgbClr val="FBAE40"/>
          </p15:clr>
        </p15:guide>
        <p15:guide id="32" orient="horz" pos="2005">
          <p15:clr>
            <a:srgbClr val="FBAE40"/>
          </p15:clr>
        </p15:guide>
        <p15:guide id="33" orient="horz" pos="1593">
          <p15:clr>
            <a:srgbClr val="FBAE40"/>
          </p15:clr>
        </p15:guide>
        <p15:guide id="34" orient="horz" pos="2075">
          <p15:clr>
            <a:srgbClr val="FBAE40"/>
          </p15:clr>
        </p15:guide>
        <p15:guide id="35" orient="horz" pos="2489">
          <p15:clr>
            <a:srgbClr val="FBAE40"/>
          </p15:clr>
        </p15:guide>
        <p15:guide id="36" orient="horz" pos="2559">
          <p15:clr>
            <a:srgbClr val="FBAE40"/>
          </p15:clr>
        </p15:guide>
        <p15:guide id="37" orient="horz" pos="2973">
          <p15:clr>
            <a:srgbClr val="FBAE40"/>
          </p15:clr>
        </p15:guide>
        <p15:guide id="38" orient="horz" pos="3043">
          <p15:clr>
            <a:srgbClr val="FBAE40"/>
          </p15:clr>
        </p15:guide>
        <p15:guide id="39" orient="horz" pos="3456">
          <p15:clr>
            <a:srgbClr val="FBAE40"/>
          </p15:clr>
        </p15:guide>
        <p15:guide id="40" orient="horz" pos="3526">
          <p15:clr>
            <a:srgbClr val="FBAE40"/>
          </p15:clr>
        </p15:guide>
      </p15:sldGuideLst>
    </p:ext>
  </p:extLs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re + imag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pour une image  12">
            <a:extLst>
              <a:ext uri="{FF2B5EF4-FFF2-40B4-BE49-F238E27FC236}">
                <a16:creationId xmlns:a16="http://schemas.microsoft.com/office/drawing/2014/main" id="{45C02048-4D1E-BE48-BE75-5F20578A23EB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271203" y="274770"/>
            <a:ext cx="11649594" cy="6308460"/>
          </a:xfrm>
          <a:custGeom>
            <a:avLst/>
            <a:gdLst>
              <a:gd name="connsiteX0" fmla="*/ 5421885 w 11649594"/>
              <a:gd name="connsiteY0" fmla="*/ 0 h 6308460"/>
              <a:gd name="connsiteX1" fmla="*/ 11649594 w 11649594"/>
              <a:gd name="connsiteY1" fmla="*/ 0 h 6308460"/>
              <a:gd name="connsiteX2" fmla="*/ 11649594 w 11649594"/>
              <a:gd name="connsiteY2" fmla="*/ 6308460 h 6308460"/>
              <a:gd name="connsiteX3" fmla="*/ 0 w 11649594"/>
              <a:gd name="connsiteY3" fmla="*/ 6308460 h 6308460"/>
              <a:gd name="connsiteX4" fmla="*/ 0 w 11649594"/>
              <a:gd name="connsiteY4" fmla="*/ 957502 h 6308460"/>
              <a:gd name="connsiteX5" fmla="*/ 5123486 w 11649594"/>
              <a:gd name="connsiteY5" fmla="*/ 957502 h 6308460"/>
              <a:gd name="connsiteX6" fmla="*/ 5421885 w 11649594"/>
              <a:gd name="connsiteY6" fmla="*/ 659103 h 6308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649594" h="6308460">
                <a:moveTo>
                  <a:pt x="5421885" y="0"/>
                </a:moveTo>
                <a:lnTo>
                  <a:pt x="11649594" y="0"/>
                </a:lnTo>
                <a:lnTo>
                  <a:pt x="11649594" y="6308460"/>
                </a:lnTo>
                <a:lnTo>
                  <a:pt x="0" y="6308460"/>
                </a:lnTo>
                <a:lnTo>
                  <a:pt x="0" y="957502"/>
                </a:lnTo>
                <a:lnTo>
                  <a:pt x="5123486" y="957502"/>
                </a:lnTo>
                <a:cubicBezTo>
                  <a:pt x="5288287" y="957502"/>
                  <a:pt x="5421885" y="823904"/>
                  <a:pt x="5421885" y="659103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 algn="ctr">
              <a:defRPr sz="1400"/>
            </a:lvl1pPr>
          </a:lstStyle>
          <a:p>
            <a:r>
              <a:rPr lang="fr-FR"/>
              <a:t>Cliquez sur l'icône pour ajouter une image</a:t>
            </a:r>
          </a:p>
        </p:txBody>
      </p:sp>
      <p:sp>
        <p:nvSpPr>
          <p:cNvPr id="6" name="Espace réservé du numéro de diapositive 2">
            <a:extLst>
              <a:ext uri="{FF2B5EF4-FFF2-40B4-BE49-F238E27FC236}">
                <a16:creationId xmlns:a16="http://schemas.microsoft.com/office/drawing/2014/main" id="{285DFDA5-6538-8748-900D-7124273E7C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63197" y="6500697"/>
            <a:ext cx="352330" cy="376129"/>
          </a:xfrm>
          <a:prstGeom prst="round2SameRect">
            <a:avLst>
              <a:gd name="adj1" fmla="val 50000"/>
              <a:gd name="adj2" fmla="val 0"/>
            </a:avLst>
          </a:prstGeom>
          <a:ln w="9525">
            <a:solidFill>
              <a:schemeClr val="tx1"/>
            </a:solidFill>
          </a:ln>
        </p:spPr>
        <p:txBody>
          <a:bodyPr vert="horz" lIns="0" tIns="0" rIns="0" bIns="72000" rtlCol="0" anchor="ctr" anchorCtr="0"/>
          <a:lstStyle>
            <a:lvl1pPr algn="l">
              <a:defRPr sz="800" b="1" i="0">
                <a:solidFill>
                  <a:schemeClr val="tx1"/>
                </a:solidFill>
                <a:latin typeface="Paris2024 Semibold" panose="02010503030201020103" pitchFamily="2" charset="0"/>
              </a:defRPr>
            </a:lvl1pPr>
          </a:lstStyle>
          <a:p>
            <a:fld id="{6E38F0D1-6681-394B-BD4B-E3A12D2806D9}" type="slidenum">
              <a:rPr lang="fr-FR" smtClean="0"/>
              <a:t>‹#›</a:t>
            </a:fld>
            <a:endParaRPr lang="fr-FR"/>
          </a:p>
        </p:txBody>
      </p:sp>
      <p:sp>
        <p:nvSpPr>
          <p:cNvPr id="8" name="Holder 4">
            <a:extLst>
              <a:ext uri="{FF2B5EF4-FFF2-40B4-BE49-F238E27FC236}">
                <a16:creationId xmlns:a16="http://schemas.microsoft.com/office/drawing/2014/main" id="{C6C2F4B8-365F-5549-A0F8-B31B1DB31454}"/>
              </a:ext>
            </a:extLst>
          </p:cNvPr>
          <p:cNvSpPr>
            <a:spLocks noGrp="1"/>
          </p:cNvSpPr>
          <p:nvPr>
            <p:ph type="ftr" sz="quarter" idx="5"/>
          </p:nvPr>
        </p:nvSpPr>
        <p:spPr>
          <a:xfrm>
            <a:off x="271203" y="6583231"/>
            <a:ext cx="3462443" cy="274770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>
              <a:defRPr sz="800" b="1" i="0" spc="0">
                <a:solidFill>
                  <a:schemeClr val="tx1"/>
                </a:solidFill>
                <a:latin typeface="Source Sans Pro SemiBold" panose="020B0503030403020204" pitchFamily="34" charset="77"/>
                <a:cs typeface="Arial"/>
              </a:defRPr>
            </a:lvl1pPr>
          </a:lstStyle>
          <a:p>
            <a:r>
              <a:rPr lang="en-US"/>
              <a:t>¤1 Medical Meeting 04 -12 - 2023</a:t>
            </a:r>
            <a:endParaRPr lang="fr-FR"/>
          </a:p>
        </p:txBody>
      </p:sp>
      <p:sp>
        <p:nvSpPr>
          <p:cNvPr id="10" name="Espace réservé du texte 8">
            <a:extLst>
              <a:ext uri="{FF2B5EF4-FFF2-40B4-BE49-F238E27FC236}">
                <a16:creationId xmlns:a16="http://schemas.microsoft.com/office/drawing/2014/main" id="{15FD0A97-C96D-DF45-AE70-EE3100274FA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37878" y="6406758"/>
            <a:ext cx="2799071" cy="176472"/>
          </a:xfrm>
          <a:prstGeom prst="rect">
            <a:avLst/>
          </a:prstGeom>
        </p:spPr>
        <p:txBody>
          <a:bodyPr anchor="ctr"/>
          <a:lstStyle>
            <a:lvl1pPr algn="l">
              <a:defRPr lang="fr-FR" sz="800" b="0" i="0" kern="1200" dirty="0">
                <a:solidFill>
                  <a:schemeClr val="bg1">
                    <a:lumMod val="85000"/>
                  </a:schemeClr>
                </a:solidFill>
                <a:effectLst/>
                <a:latin typeface="Source Sans Pro" panose="020B0503030403020204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fr-FR"/>
              <a:t>© Crédits photos</a:t>
            </a:r>
          </a:p>
        </p:txBody>
      </p:sp>
      <p:sp>
        <p:nvSpPr>
          <p:cNvPr id="7" name="Espace réservé du texte 8">
            <a:extLst>
              <a:ext uri="{FF2B5EF4-FFF2-40B4-BE49-F238E27FC236}">
                <a16:creationId xmlns:a16="http://schemas.microsoft.com/office/drawing/2014/main" id="{ABBE47D1-295A-0C49-85D6-FA26F990DD7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71203" y="0"/>
            <a:ext cx="5427441" cy="1232272"/>
          </a:xfrm>
          <a:prstGeom prst="rect">
            <a:avLst/>
          </a:prstGeom>
          <a:noFill/>
        </p:spPr>
        <p:txBody>
          <a:bodyPr wrap="square" lIns="0" tIns="251999" rIns="180000" bIns="108000" anchor="t"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tabLst/>
              <a:defRPr sz="2400" b="1" i="0" cap="all" baseline="0">
                <a:solidFill>
                  <a:schemeClr val="tx1"/>
                </a:solidFill>
                <a:latin typeface="Paris2024" panose="02010503030201020103" pitchFamily="2" charset="0"/>
              </a:defRPr>
            </a:lvl1pPr>
            <a:lvl2pPr marL="0" indent="0">
              <a:lnSpc>
                <a:spcPct val="80000"/>
              </a:lnSpc>
              <a:spcBef>
                <a:spcPts val="0"/>
              </a:spcBef>
              <a:tabLst/>
              <a:defRPr sz="1400" b="1" i="0" cap="all" baseline="0">
                <a:solidFill>
                  <a:schemeClr val="tx1"/>
                </a:solidFill>
                <a:latin typeface="Paris2024 Semibold" panose="02010503030201020103" pitchFamily="2" charset="0"/>
              </a:defRPr>
            </a:lvl2pPr>
            <a:lvl3pPr marL="7938" indent="0">
              <a:tabLst/>
              <a:defRPr sz="1000" b="0" i="0">
                <a:solidFill>
                  <a:schemeClr val="tx1"/>
                </a:solidFill>
                <a:latin typeface="Source Sans Pro" panose="020B0503030403020204" pitchFamily="34" charset="77"/>
              </a:defRPr>
            </a:lvl3pPr>
            <a:lvl4pPr marL="7938" indent="0">
              <a:tabLst/>
              <a:defRPr sz="900" b="1" i="0">
                <a:solidFill>
                  <a:schemeClr val="tx1"/>
                </a:solidFill>
                <a:latin typeface="Source Sans Pro" panose="020B0503030403020204" pitchFamily="34" charset="77"/>
              </a:defRPr>
            </a:lvl4pPr>
            <a:lvl5pPr marL="7938" indent="0">
              <a:tabLst/>
              <a:defRPr sz="900">
                <a:solidFill>
                  <a:schemeClr val="tx1"/>
                </a:solidFill>
              </a:defRPr>
            </a:lvl5pPr>
          </a:lstStyle>
          <a:p>
            <a:pPr lvl="0"/>
            <a:r>
              <a:rPr lang="fr-FR"/>
              <a:t>Titre</a:t>
            </a:r>
          </a:p>
          <a:p>
            <a:pPr lvl="1"/>
            <a:r>
              <a:rPr lang="fr-FR"/>
              <a:t>Sous-titre</a:t>
            </a:r>
          </a:p>
        </p:txBody>
      </p:sp>
    </p:spTree>
    <p:extLst>
      <p:ext uri="{BB962C8B-B14F-4D97-AF65-F5344CB8AC3E}">
        <p14:creationId xmlns:p14="http://schemas.microsoft.com/office/powerpoint/2010/main" val="674131897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Contenu texte 15">
    <p:bg>
      <p:bgPr>
        <a:solidFill>
          <a:srgbClr val="17B7B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 15">
            <a:extLst>
              <a:ext uri="{FF2B5EF4-FFF2-40B4-BE49-F238E27FC236}">
                <a16:creationId xmlns:a16="http://schemas.microsoft.com/office/drawing/2014/main" id="{C90AD9AA-FD4E-C37B-F002-68224D1FDD6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7271AE6C-9F3C-94B0-B868-992C0E3A2A3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¤1 Medical Meeting 04 -12 - 2023</a:t>
            </a:r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B1C725F-6195-A701-048A-67EDD9F237C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2815BCE-692A-084A-934E-C84199EC0CFE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72A8BBF-69EE-50AF-B1E9-E347A6242305}"/>
              </a:ext>
            </a:extLst>
          </p:cNvPr>
          <p:cNvSpPr/>
          <p:nvPr userDrawn="1"/>
        </p:nvSpPr>
        <p:spPr>
          <a:xfrm>
            <a:off x="552000" y="570869"/>
            <a:ext cx="11088000" cy="57128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fr-FR" b="1">
              <a:latin typeface="Source Sans Pro" panose="020B0503030403020204" pitchFamily="34" charset="77"/>
            </a:endParaRPr>
          </a:p>
        </p:txBody>
      </p:sp>
      <p:sp>
        <p:nvSpPr>
          <p:cNvPr id="10" name="Espace réservé du texte 3">
            <a:extLst>
              <a:ext uri="{FF2B5EF4-FFF2-40B4-BE49-F238E27FC236}">
                <a16:creationId xmlns:a16="http://schemas.microsoft.com/office/drawing/2014/main" id="{6481E167-133D-0F86-2904-F32CC966488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1368425" y="5525690"/>
            <a:ext cx="2461091" cy="633546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1100" b="0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8" name="Espace réservé du texte 12">
            <a:extLst>
              <a:ext uri="{FF2B5EF4-FFF2-40B4-BE49-F238E27FC236}">
                <a16:creationId xmlns:a16="http://schemas.microsoft.com/office/drawing/2014/main" id="{63FABC18-2846-7A8A-8AF6-034549D341A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1368426" y="5131335"/>
            <a:ext cx="2461091" cy="394355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7938" indent="0">
              <a:lnSpc>
                <a:spcPct val="80000"/>
              </a:lnSpc>
              <a:spcAft>
                <a:spcPts val="0"/>
              </a:spcAft>
              <a:tabLst/>
              <a:defRPr lang="fr-FR" sz="1600" b="1" i="0" kern="1200" cap="none" baseline="0" dirty="0">
                <a:solidFill>
                  <a:schemeClr val="tx1"/>
                </a:solidFill>
                <a:latin typeface="Paris2024" panose="02010503030201020103" pitchFamily="2" charset="0"/>
                <a:ea typeface="+mn-ea"/>
                <a:cs typeface="+mn-cs"/>
              </a:defRPr>
            </a:lvl1pPr>
            <a:lvl2pPr marL="7938" indent="0">
              <a:tabLst/>
              <a:defRPr sz="1600" b="0" i="0">
                <a:latin typeface="Paris2024 Semibold" panose="02010503030201020103" pitchFamily="2" charset="0"/>
              </a:defRPr>
            </a:lvl2pPr>
            <a:lvl3pPr marL="7938" indent="0">
              <a:tabLst/>
              <a:defRPr sz="1400" b="0" i="0">
                <a:latin typeface="Source Sans Pro" panose="020B0503030403020204" pitchFamily="34" charset="77"/>
              </a:defRPr>
            </a:lvl3pPr>
            <a:lvl4pPr marL="7938" indent="0">
              <a:tabLst/>
              <a:defRPr sz="1400" b="1" i="0">
                <a:latin typeface="Source Sans Pro" panose="020B0503030403020204" pitchFamily="34" charset="77"/>
              </a:defRPr>
            </a:lvl4pPr>
            <a:lvl5pPr marL="7938" indent="0">
              <a:tabLst/>
              <a:defRPr sz="1400"/>
            </a:lvl5pPr>
          </a:lstStyle>
          <a:p>
            <a:pPr lvl="0"/>
            <a:endParaRPr lang="fr-FR"/>
          </a:p>
        </p:txBody>
      </p:sp>
      <p:sp>
        <p:nvSpPr>
          <p:cNvPr id="19" name="Espace réservé du texte 12">
            <a:extLst>
              <a:ext uri="{FF2B5EF4-FFF2-40B4-BE49-F238E27FC236}">
                <a16:creationId xmlns:a16="http://schemas.microsoft.com/office/drawing/2014/main" id="{073B4494-BF9D-28CD-7AF1-339FA8082633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97525" y="1436614"/>
            <a:ext cx="10196950" cy="486585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7938" indent="0">
              <a:lnSpc>
                <a:spcPct val="80000"/>
              </a:lnSpc>
              <a:spcAft>
                <a:spcPts val="0"/>
              </a:spcAft>
              <a:tabLst/>
              <a:defRPr lang="fr-FR" sz="2000" b="1" i="0" kern="1200" cap="all" baseline="0" dirty="0">
                <a:solidFill>
                  <a:schemeClr val="tx1"/>
                </a:solidFill>
                <a:latin typeface="Paris2024" panose="02010503030201020103" pitchFamily="2" charset="0"/>
                <a:ea typeface="+mn-ea"/>
                <a:cs typeface="+mn-cs"/>
              </a:defRPr>
            </a:lvl1pPr>
            <a:lvl2pPr marL="7938" indent="0">
              <a:tabLst/>
              <a:defRPr sz="1600" b="0" i="0">
                <a:latin typeface="Paris2024 Semibold" panose="02010503030201020103" pitchFamily="2" charset="0"/>
              </a:defRPr>
            </a:lvl2pPr>
            <a:lvl3pPr marL="7938" indent="0">
              <a:tabLst/>
              <a:defRPr sz="1400" b="0" i="0">
                <a:latin typeface="Source Sans Pro" panose="020B0503030403020204" pitchFamily="34" charset="77"/>
              </a:defRPr>
            </a:lvl3pPr>
            <a:lvl4pPr marL="7938" indent="0">
              <a:tabLst/>
              <a:defRPr sz="1400" b="1" i="0">
                <a:latin typeface="Source Sans Pro" panose="020B0503030403020204" pitchFamily="34" charset="77"/>
              </a:defRPr>
            </a:lvl4pPr>
            <a:lvl5pPr marL="7938" indent="0">
              <a:tabLst/>
              <a:defRPr sz="1400"/>
            </a:lvl5pPr>
          </a:lstStyle>
          <a:p>
            <a:pPr lvl="0"/>
            <a:r>
              <a:rPr lang="fr-FR"/>
              <a:t>Sous-titre de la slide</a:t>
            </a:r>
          </a:p>
        </p:txBody>
      </p:sp>
      <p:sp>
        <p:nvSpPr>
          <p:cNvPr id="20" name="Titre 1">
            <a:extLst>
              <a:ext uri="{FF2B5EF4-FFF2-40B4-BE49-F238E27FC236}">
                <a16:creationId xmlns:a16="http://schemas.microsoft.com/office/drawing/2014/main" id="{D428F8A0-C102-018B-9F65-E1CF00ABD5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97525" y="905062"/>
            <a:ext cx="10196950" cy="518160"/>
          </a:xfrm>
        </p:spPr>
        <p:txBody>
          <a:bodyPr anchor="t">
            <a:noAutofit/>
          </a:bodyPr>
          <a:lstStyle>
            <a:lvl1pPr>
              <a:defRPr lang="fr-FR" sz="4000" b="1" i="1" kern="1200" cap="all" baseline="0">
                <a:solidFill>
                  <a:schemeClr val="tx1"/>
                </a:solidFill>
                <a:latin typeface="Paris2024 Black" panose="02010503030201020103" pitchFamily="2" charset="0"/>
                <a:ea typeface="+mj-ea"/>
                <a:cs typeface="+mj-cs"/>
              </a:defRPr>
            </a:lvl1pPr>
          </a:lstStyle>
          <a:p>
            <a:r>
              <a:rPr lang="fr-FR"/>
              <a:t>Titre de la slide</a:t>
            </a:r>
          </a:p>
        </p:txBody>
      </p:sp>
      <p:sp>
        <p:nvSpPr>
          <p:cNvPr id="21" name="Espace réservé pour une image  7">
            <a:extLst>
              <a:ext uri="{FF2B5EF4-FFF2-40B4-BE49-F238E27FC236}">
                <a16:creationId xmlns:a16="http://schemas.microsoft.com/office/drawing/2014/main" id="{C12E96AE-2821-3D90-C884-E225985CB77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97524" y="2195671"/>
            <a:ext cx="2831993" cy="282002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fr-FR"/>
          </a:p>
        </p:txBody>
      </p:sp>
      <p:sp>
        <p:nvSpPr>
          <p:cNvPr id="22" name="Espace réservé du texte 8">
            <a:extLst>
              <a:ext uri="{FF2B5EF4-FFF2-40B4-BE49-F238E27FC236}">
                <a16:creationId xmlns:a16="http://schemas.microsoft.com/office/drawing/2014/main" id="{3809B1A0-82B2-86F2-171C-262374C4B39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 rot="16200000">
            <a:off x="2811431" y="3893725"/>
            <a:ext cx="1802069" cy="23410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lang="fr-FR" sz="700" b="0" i="0" kern="1200" dirty="0">
                <a:solidFill>
                  <a:schemeClr val="bg1">
                    <a:lumMod val="95000"/>
                  </a:schemeClr>
                </a:solidFill>
                <a:effectLst/>
                <a:latin typeface="Source Sans Pro" panose="020B0503030403020204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fr-FR"/>
              <a:t>© Crédits photos</a:t>
            </a:r>
          </a:p>
        </p:txBody>
      </p:sp>
      <p:sp>
        <p:nvSpPr>
          <p:cNvPr id="23" name="Espace réservé pour une image  7">
            <a:extLst>
              <a:ext uri="{FF2B5EF4-FFF2-40B4-BE49-F238E27FC236}">
                <a16:creationId xmlns:a16="http://schemas.microsoft.com/office/drawing/2014/main" id="{4BA85D07-98F1-15F2-9CE6-2BBCD8601C6C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4683434" y="2195671"/>
            <a:ext cx="2825130" cy="282002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fr-FR"/>
          </a:p>
        </p:txBody>
      </p:sp>
      <p:sp>
        <p:nvSpPr>
          <p:cNvPr id="24" name="Espace réservé pour une image  7">
            <a:extLst>
              <a:ext uri="{FF2B5EF4-FFF2-40B4-BE49-F238E27FC236}">
                <a16:creationId xmlns:a16="http://schemas.microsoft.com/office/drawing/2014/main" id="{B75621BD-98B7-B2CF-934F-EE128C654590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8369345" y="2195671"/>
            <a:ext cx="2825130" cy="282002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fr-FR"/>
          </a:p>
        </p:txBody>
      </p:sp>
      <p:sp>
        <p:nvSpPr>
          <p:cNvPr id="25" name="Espace réservé du texte 3">
            <a:extLst>
              <a:ext uri="{FF2B5EF4-FFF2-40B4-BE49-F238E27FC236}">
                <a16:creationId xmlns:a16="http://schemas.microsoft.com/office/drawing/2014/main" id="{1CBE698F-01C7-85A3-0189-0B8FC63B8C89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5054336" y="5525690"/>
            <a:ext cx="2461091" cy="633546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1100" b="0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6" name="Espace réservé du texte 12">
            <a:extLst>
              <a:ext uri="{FF2B5EF4-FFF2-40B4-BE49-F238E27FC236}">
                <a16:creationId xmlns:a16="http://schemas.microsoft.com/office/drawing/2014/main" id="{9BC1BB0D-D4EA-F48D-338F-10D3068A37AF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5054337" y="5131335"/>
            <a:ext cx="2461091" cy="394355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7938" indent="0">
              <a:lnSpc>
                <a:spcPct val="80000"/>
              </a:lnSpc>
              <a:spcAft>
                <a:spcPts val="0"/>
              </a:spcAft>
              <a:tabLst/>
              <a:defRPr lang="fr-FR" sz="1600" b="1" i="0" kern="1200" cap="none" baseline="0" dirty="0">
                <a:solidFill>
                  <a:schemeClr val="tx1"/>
                </a:solidFill>
                <a:latin typeface="Paris2024" panose="02010503030201020103" pitchFamily="2" charset="0"/>
                <a:ea typeface="+mn-ea"/>
                <a:cs typeface="+mn-cs"/>
              </a:defRPr>
            </a:lvl1pPr>
            <a:lvl2pPr marL="7938" indent="0">
              <a:tabLst/>
              <a:defRPr sz="1600" b="0" i="0">
                <a:latin typeface="Paris2024 Semibold" panose="02010503030201020103" pitchFamily="2" charset="0"/>
              </a:defRPr>
            </a:lvl2pPr>
            <a:lvl3pPr marL="7938" indent="0">
              <a:tabLst/>
              <a:defRPr sz="1400" b="0" i="0">
                <a:latin typeface="Source Sans Pro" panose="020B0503030403020204" pitchFamily="34" charset="77"/>
              </a:defRPr>
            </a:lvl3pPr>
            <a:lvl4pPr marL="7938" indent="0">
              <a:tabLst/>
              <a:defRPr sz="1400" b="1" i="0">
                <a:latin typeface="Source Sans Pro" panose="020B0503030403020204" pitchFamily="34" charset="77"/>
              </a:defRPr>
            </a:lvl4pPr>
            <a:lvl5pPr marL="7938" indent="0">
              <a:tabLst/>
              <a:defRPr sz="1400"/>
            </a:lvl5pPr>
          </a:lstStyle>
          <a:p>
            <a:pPr lvl="0"/>
            <a:endParaRPr lang="fr-FR"/>
          </a:p>
        </p:txBody>
      </p:sp>
      <p:sp>
        <p:nvSpPr>
          <p:cNvPr id="27" name="Espace réservé du texte 3">
            <a:extLst>
              <a:ext uri="{FF2B5EF4-FFF2-40B4-BE49-F238E27FC236}">
                <a16:creationId xmlns:a16="http://schemas.microsoft.com/office/drawing/2014/main" id="{1D77AE58-88A6-B892-9FA6-76F4A663D679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8740245" y="5525690"/>
            <a:ext cx="2462716" cy="633546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1100" b="0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8" name="Espace réservé du texte 12">
            <a:extLst>
              <a:ext uri="{FF2B5EF4-FFF2-40B4-BE49-F238E27FC236}">
                <a16:creationId xmlns:a16="http://schemas.microsoft.com/office/drawing/2014/main" id="{C9F291C4-5B79-568E-8FA0-210AFC9920C0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8740246" y="5131335"/>
            <a:ext cx="2462716" cy="394355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7938" indent="0">
              <a:lnSpc>
                <a:spcPct val="80000"/>
              </a:lnSpc>
              <a:spcAft>
                <a:spcPts val="0"/>
              </a:spcAft>
              <a:tabLst/>
              <a:defRPr lang="fr-FR" sz="1600" b="1" i="0" kern="1200" cap="none" baseline="0" dirty="0">
                <a:solidFill>
                  <a:schemeClr val="tx1"/>
                </a:solidFill>
                <a:latin typeface="Paris2024" panose="02010503030201020103" pitchFamily="2" charset="0"/>
                <a:ea typeface="+mn-ea"/>
                <a:cs typeface="+mn-cs"/>
              </a:defRPr>
            </a:lvl1pPr>
            <a:lvl2pPr marL="7938" indent="0">
              <a:tabLst/>
              <a:defRPr sz="1600" b="0" i="0">
                <a:latin typeface="Paris2024 Semibold" panose="02010503030201020103" pitchFamily="2" charset="0"/>
              </a:defRPr>
            </a:lvl2pPr>
            <a:lvl3pPr marL="7938" indent="0">
              <a:tabLst/>
              <a:defRPr sz="1400" b="0" i="0">
                <a:latin typeface="Source Sans Pro" panose="020B0503030403020204" pitchFamily="34" charset="77"/>
              </a:defRPr>
            </a:lvl3pPr>
            <a:lvl4pPr marL="7938" indent="0">
              <a:tabLst/>
              <a:defRPr sz="1400" b="1" i="0">
                <a:latin typeface="Source Sans Pro" panose="020B0503030403020204" pitchFamily="34" charset="77"/>
              </a:defRPr>
            </a:lvl4pPr>
            <a:lvl5pPr marL="7938" indent="0">
              <a:tabLst/>
              <a:defRPr sz="1400"/>
            </a:lvl5pPr>
          </a:lstStyle>
          <a:p>
            <a:pPr lvl="0"/>
            <a:endParaRPr lang="fr-FR"/>
          </a:p>
        </p:txBody>
      </p:sp>
      <p:sp>
        <p:nvSpPr>
          <p:cNvPr id="29" name="Espace réservé du texte 8">
            <a:extLst>
              <a:ext uri="{FF2B5EF4-FFF2-40B4-BE49-F238E27FC236}">
                <a16:creationId xmlns:a16="http://schemas.microsoft.com/office/drawing/2014/main" id="{E67B5BF4-A447-1C67-EC18-27D468F7A3FE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 rot="16200000">
            <a:off x="6495607" y="3893725"/>
            <a:ext cx="1802069" cy="23410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lang="fr-FR" sz="700" b="0" i="0" kern="1200" dirty="0">
                <a:solidFill>
                  <a:schemeClr val="bg1">
                    <a:lumMod val="95000"/>
                  </a:schemeClr>
                </a:solidFill>
                <a:effectLst/>
                <a:latin typeface="Source Sans Pro" panose="020B0503030403020204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fr-FR"/>
              <a:t>© Crédits photos</a:t>
            </a:r>
          </a:p>
        </p:txBody>
      </p:sp>
      <p:sp>
        <p:nvSpPr>
          <p:cNvPr id="30" name="Espace réservé du texte 8">
            <a:extLst>
              <a:ext uri="{FF2B5EF4-FFF2-40B4-BE49-F238E27FC236}">
                <a16:creationId xmlns:a16="http://schemas.microsoft.com/office/drawing/2014/main" id="{EBBD03AD-562E-CBC7-0A3D-4FB17536793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 rot="16200000">
            <a:off x="10176389" y="3893725"/>
            <a:ext cx="1802069" cy="23410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lang="fr-FR" sz="700" b="0" i="0" kern="1200" dirty="0">
                <a:solidFill>
                  <a:schemeClr val="bg1">
                    <a:lumMod val="95000"/>
                  </a:schemeClr>
                </a:solidFill>
                <a:effectLst/>
                <a:latin typeface="Source Sans Pro" panose="020B0503030403020204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fr-FR"/>
              <a:t>© Crédits photos</a:t>
            </a:r>
          </a:p>
        </p:txBody>
      </p:sp>
      <p:pic>
        <p:nvPicPr>
          <p:cNvPr id="31" name="Image 30">
            <a:extLst>
              <a:ext uri="{FF2B5EF4-FFF2-40B4-BE49-F238E27FC236}">
                <a16:creationId xmlns:a16="http://schemas.microsoft.com/office/drawing/2014/main" id="{58C59137-9291-B035-45CE-19572405F9B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7523" y="5126695"/>
            <a:ext cx="225391" cy="288000"/>
          </a:xfrm>
          <a:prstGeom prst="rect">
            <a:avLst/>
          </a:prstGeom>
        </p:spPr>
      </p:pic>
      <p:pic>
        <p:nvPicPr>
          <p:cNvPr id="32" name="Image 31">
            <a:extLst>
              <a:ext uri="{FF2B5EF4-FFF2-40B4-BE49-F238E27FC236}">
                <a16:creationId xmlns:a16="http://schemas.microsoft.com/office/drawing/2014/main" id="{87BB9245-0E26-0DC3-C377-A4A5B719FE3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83434" y="5126695"/>
            <a:ext cx="225391" cy="288000"/>
          </a:xfrm>
          <a:prstGeom prst="rect">
            <a:avLst/>
          </a:prstGeom>
        </p:spPr>
      </p:pic>
      <p:pic>
        <p:nvPicPr>
          <p:cNvPr id="33" name="Image 32">
            <a:extLst>
              <a:ext uri="{FF2B5EF4-FFF2-40B4-BE49-F238E27FC236}">
                <a16:creationId xmlns:a16="http://schemas.microsoft.com/office/drawing/2014/main" id="{8AB63198-7F2F-CBC3-D610-FA0216253CC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69345" y="5126695"/>
            <a:ext cx="225391" cy="288000"/>
          </a:xfrm>
          <a:prstGeom prst="rect">
            <a:avLst/>
          </a:prstGeom>
        </p:spPr>
      </p:pic>
      <p:sp>
        <p:nvSpPr>
          <p:cNvPr id="5" name="Espace réservé de la date 14">
            <a:extLst>
              <a:ext uri="{FF2B5EF4-FFF2-40B4-BE49-F238E27FC236}">
                <a16:creationId xmlns:a16="http://schemas.microsoft.com/office/drawing/2014/main" id="{42AC0A0E-4F1F-6C0B-FF06-BEBBF0B6BD5A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276481" y="3367442"/>
            <a:ext cx="1135118" cy="123119"/>
          </a:xfrm>
          <a:prstGeom prst="rect">
            <a:avLst/>
          </a:prstGeom>
        </p:spPr>
        <p:txBody>
          <a:bodyPr anchor="ctr"/>
          <a:lstStyle>
            <a:defPPr>
              <a:defRPr lang="fr-FR"/>
            </a:defPPr>
            <a:lvl1pPr marL="0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8686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7372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06058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74745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43431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12117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80803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49489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800" b="1" i="0" kern="1200" spc="100" baseline="0">
                <a:solidFill>
                  <a:schemeClr val="bg1"/>
                </a:solidFill>
                <a:latin typeface="Paris2024" panose="02010503030201020103" pitchFamily="2" charset="0"/>
                <a:ea typeface="+mn-ea"/>
                <a:cs typeface="+mn-cs"/>
              </a:rPr>
              <a:t>PARIS2024</a:t>
            </a:r>
            <a:endParaRPr lang="en-US">
              <a:solidFill>
                <a:schemeClr val="bg1"/>
              </a:solidFill>
              <a:latin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6368258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Contenu image 1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61FDEB3-6C40-BC67-0DCF-88FCF0311091}"/>
              </a:ext>
            </a:extLst>
          </p:cNvPr>
          <p:cNvSpPr/>
          <p:nvPr userDrawn="1"/>
        </p:nvSpPr>
        <p:spPr>
          <a:xfrm flipH="1">
            <a:off x="0" y="0"/>
            <a:ext cx="6096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fr-FR" b="1">
              <a:latin typeface="Source Sans Pro" panose="020B0503030403020204" pitchFamily="34" charset="77"/>
            </a:endParaRP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FFF2BE2F-DC95-10A1-0619-F8FE00F2E43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¤1 Medical Meeting 04 -12 - 2023</a:t>
            </a:r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996C34B-A806-F35B-8E5B-71D3B4A984A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2815BCE-692A-084A-934E-C84199EC0CFE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14" name="Espace réservé pour une image  17">
            <a:extLst>
              <a:ext uri="{FF2B5EF4-FFF2-40B4-BE49-F238E27FC236}">
                <a16:creationId xmlns:a16="http://schemas.microsoft.com/office/drawing/2014/main" id="{44F529A6-2A54-1B00-D7BD-69A835B52886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7101597" y="1005840"/>
            <a:ext cx="4084807" cy="4846320"/>
          </a:xfrm>
          <a:solidFill>
            <a:schemeClr val="bg1">
              <a:lumMod val="85000"/>
            </a:schemeClr>
          </a:solidFill>
          <a:ln w="254000">
            <a:solidFill>
              <a:schemeClr val="bg1"/>
            </a:solidFill>
            <a:miter lim="800000"/>
          </a:ln>
        </p:spPr>
        <p:txBody>
          <a:bodyPr/>
          <a:lstStyle/>
          <a:p>
            <a:endParaRPr lang="fr-FR"/>
          </a:p>
        </p:txBody>
      </p:sp>
      <p:sp>
        <p:nvSpPr>
          <p:cNvPr id="15" name="Espace réservé du texte 8">
            <a:extLst>
              <a:ext uri="{FF2B5EF4-FFF2-40B4-BE49-F238E27FC236}">
                <a16:creationId xmlns:a16="http://schemas.microsoft.com/office/drawing/2014/main" id="{B21B62EB-B8A4-3C8F-ED8D-11235590296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 rot="16200000">
            <a:off x="9434054" y="3791599"/>
            <a:ext cx="3227701" cy="276999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lang="fr-FR" sz="700" b="0" i="0" kern="1200" dirty="0">
                <a:solidFill>
                  <a:schemeClr val="bg1">
                    <a:lumMod val="95000"/>
                  </a:schemeClr>
                </a:solidFill>
                <a:effectLst/>
                <a:latin typeface="Source Sans Pro Light" panose="020B0403030403020204" pitchFamily="34" charset="77"/>
                <a:ea typeface="+mn-ea"/>
                <a:cs typeface="+mn-cs"/>
              </a:defRPr>
            </a:lvl1pPr>
          </a:lstStyle>
          <a:p>
            <a:pPr lvl="0"/>
            <a:r>
              <a:rPr lang="fr-FR"/>
              <a:t>© Crédits photos</a:t>
            </a:r>
          </a:p>
        </p:txBody>
      </p:sp>
      <p:sp>
        <p:nvSpPr>
          <p:cNvPr id="2" name="Espace réservé pour une image  17">
            <a:extLst>
              <a:ext uri="{FF2B5EF4-FFF2-40B4-BE49-F238E27FC236}">
                <a16:creationId xmlns:a16="http://schemas.microsoft.com/office/drawing/2014/main" id="{BD93999F-2EAB-4B4B-94E6-A68BB652AE88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1005596" y="1005840"/>
            <a:ext cx="4084807" cy="4846320"/>
          </a:xfrm>
          <a:solidFill>
            <a:schemeClr val="bg1">
              <a:lumMod val="85000"/>
            </a:schemeClr>
          </a:solidFill>
          <a:ln w="254000">
            <a:solidFill>
              <a:schemeClr val="bg1"/>
            </a:solidFill>
            <a:miter lim="800000"/>
          </a:ln>
        </p:spPr>
        <p:txBody>
          <a:bodyPr/>
          <a:lstStyle/>
          <a:p>
            <a:endParaRPr lang="fr-FR"/>
          </a:p>
        </p:txBody>
      </p:sp>
      <p:sp>
        <p:nvSpPr>
          <p:cNvPr id="5" name="Espace réservé du texte 8">
            <a:extLst>
              <a:ext uri="{FF2B5EF4-FFF2-40B4-BE49-F238E27FC236}">
                <a16:creationId xmlns:a16="http://schemas.microsoft.com/office/drawing/2014/main" id="{5246EB44-97B3-29E6-1078-06722B0B59B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 rot="16200000">
            <a:off x="3338053" y="3791599"/>
            <a:ext cx="3227701" cy="276999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lang="fr-FR" sz="700" b="0" i="0" kern="1200" dirty="0">
                <a:solidFill>
                  <a:schemeClr val="bg1">
                    <a:lumMod val="95000"/>
                  </a:schemeClr>
                </a:solidFill>
                <a:effectLst/>
                <a:latin typeface="Source Sans Pro Light" panose="020B0403030403020204" pitchFamily="34" charset="77"/>
                <a:ea typeface="+mn-ea"/>
                <a:cs typeface="+mn-cs"/>
              </a:defRPr>
            </a:lvl1pPr>
          </a:lstStyle>
          <a:p>
            <a:pPr lvl="0"/>
            <a:r>
              <a:rPr lang="fr-FR"/>
              <a:t>© Crédits photos</a:t>
            </a:r>
          </a:p>
        </p:txBody>
      </p:sp>
      <p:sp>
        <p:nvSpPr>
          <p:cNvPr id="6" name="Espace réservé de la date 14">
            <a:extLst>
              <a:ext uri="{FF2B5EF4-FFF2-40B4-BE49-F238E27FC236}">
                <a16:creationId xmlns:a16="http://schemas.microsoft.com/office/drawing/2014/main" id="{278735AA-985A-E8B5-D90B-3473AFDFEBB1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276481" y="3367442"/>
            <a:ext cx="1135118" cy="123119"/>
          </a:xfrm>
          <a:prstGeom prst="rect">
            <a:avLst/>
          </a:prstGeom>
        </p:spPr>
        <p:txBody>
          <a:bodyPr anchor="ctr"/>
          <a:lstStyle>
            <a:defPPr>
              <a:defRPr lang="fr-FR"/>
            </a:defPPr>
            <a:lvl1pPr marL="0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8686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7372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06058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74745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43431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12117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80803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49489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800" b="1" i="0" kern="1200" spc="100" baseline="0">
                <a:solidFill>
                  <a:schemeClr val="tx1"/>
                </a:solidFill>
                <a:latin typeface="Paris2024" panose="02010503030201020103" pitchFamily="2" charset="0"/>
                <a:ea typeface="+mn-ea"/>
                <a:cs typeface="+mn-cs"/>
              </a:rPr>
              <a:t>PARIS2024</a:t>
            </a:r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1807023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Contenu 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>
            <a:extLst>
              <a:ext uri="{FF2B5EF4-FFF2-40B4-BE49-F238E27FC236}">
                <a16:creationId xmlns:a16="http://schemas.microsoft.com/office/drawing/2014/main" id="{CF67497E-4CF0-2F93-FBB2-E7B20D8B5A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906" t="19802" r="13841" b="18391"/>
          <a:stretch/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8" name="Espace réservé pour une image  7">
            <a:extLst>
              <a:ext uri="{FF2B5EF4-FFF2-40B4-BE49-F238E27FC236}">
                <a16:creationId xmlns:a16="http://schemas.microsoft.com/office/drawing/2014/main" id="{1AE20FF9-B918-4BA3-E2CC-DB0946146F6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-3" y="-1"/>
            <a:ext cx="11398471" cy="6243145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fr-FR"/>
          </a:p>
        </p:txBody>
      </p:sp>
      <p:sp>
        <p:nvSpPr>
          <p:cNvPr id="9" name="Titre 1">
            <a:extLst>
              <a:ext uri="{FF2B5EF4-FFF2-40B4-BE49-F238E27FC236}">
                <a16:creationId xmlns:a16="http://schemas.microsoft.com/office/drawing/2014/main" id="{1BEE6C3C-2317-1F6B-26D4-087FC63305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8800" y="487680"/>
            <a:ext cx="6725920" cy="2410320"/>
          </a:xfrm>
        </p:spPr>
        <p:txBody>
          <a:bodyPr anchor="t">
            <a:noAutofit/>
          </a:bodyPr>
          <a:lstStyle>
            <a:lvl1pPr>
              <a:defRPr lang="fr-FR" sz="5400" b="1" i="1" kern="1200" cap="all" baseline="0">
                <a:solidFill>
                  <a:schemeClr val="bg1"/>
                </a:solidFill>
                <a:latin typeface="Paris2024 Black" panose="02010503030201020103" pitchFamily="2" charset="0"/>
                <a:ea typeface="+mj-ea"/>
                <a:cs typeface="+mj-cs"/>
              </a:defRPr>
            </a:lvl1pPr>
          </a:lstStyle>
          <a:p>
            <a:r>
              <a:rPr lang="fr-FR"/>
              <a:t>Titre de la slide</a:t>
            </a:r>
          </a:p>
        </p:txBody>
      </p:sp>
      <p:sp>
        <p:nvSpPr>
          <p:cNvPr id="13" name="Espace réservé du texte 8">
            <a:extLst>
              <a:ext uri="{FF2B5EF4-FFF2-40B4-BE49-F238E27FC236}">
                <a16:creationId xmlns:a16="http://schemas.microsoft.com/office/drawing/2014/main" id="{188A39C8-550E-A577-CD62-72D9F1109DF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 rot="16200000">
            <a:off x="-1475350" y="3901668"/>
            <a:ext cx="3227701" cy="276999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lang="fr-FR" sz="700" b="0" i="0" kern="1200" dirty="0">
                <a:solidFill>
                  <a:schemeClr val="bg1">
                    <a:lumMod val="95000"/>
                  </a:schemeClr>
                </a:solidFill>
                <a:effectLst/>
                <a:latin typeface="Source Sans Pro Light" panose="020B0403030403020204" pitchFamily="34" charset="77"/>
                <a:ea typeface="+mn-ea"/>
                <a:cs typeface="+mn-cs"/>
              </a:defRPr>
            </a:lvl1pPr>
          </a:lstStyle>
          <a:p>
            <a:pPr lvl="0"/>
            <a:r>
              <a:rPr lang="fr-FR"/>
              <a:t>© Crédits photos</a:t>
            </a:r>
          </a:p>
        </p:txBody>
      </p:sp>
    </p:spTree>
    <p:extLst>
      <p:ext uri="{BB962C8B-B14F-4D97-AF65-F5344CB8AC3E}">
        <p14:creationId xmlns:p14="http://schemas.microsoft.com/office/powerpoint/2010/main" val="1438942741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exte_1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DEDF68A3-261B-0C41-9BDF-439BA2602D6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¤1 Medical Meeting 04 -12 - 2023</a:t>
            </a:r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5B4DAB3-4760-D540-BBB1-04AA181F770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ln>
            <a:solidFill>
              <a:schemeClr val="tx1"/>
            </a:solidFill>
          </a:ln>
        </p:spPr>
        <p:txBody>
          <a:bodyPr/>
          <a:lstStyle/>
          <a:p>
            <a:fld id="{6E38F0D1-6681-394B-BD4B-E3A12D2806D9}" type="slidenum">
              <a:rPr lang="fr-FR" smtClean="0"/>
              <a:t>‹#›</a:t>
            </a:fld>
            <a:endParaRPr lang="fr-FR"/>
          </a:p>
        </p:txBody>
      </p:sp>
      <p:sp>
        <p:nvSpPr>
          <p:cNvPr id="8" name="Espace réservé de la date 14">
            <a:extLst>
              <a:ext uri="{FF2B5EF4-FFF2-40B4-BE49-F238E27FC236}">
                <a16:creationId xmlns:a16="http://schemas.microsoft.com/office/drawing/2014/main" id="{BC7AF717-BEC4-704E-BA09-D79EE59E0ADC}"/>
              </a:ext>
            </a:extLst>
          </p:cNvPr>
          <p:cNvSpPr txBox="1">
            <a:spLocks/>
          </p:cNvSpPr>
          <p:nvPr/>
        </p:nvSpPr>
        <p:spPr>
          <a:xfrm rot="16200000">
            <a:off x="-227017" y="3367441"/>
            <a:ext cx="1135118" cy="123119"/>
          </a:xfrm>
          <a:prstGeom prst="rect">
            <a:avLst/>
          </a:prstGeom>
        </p:spPr>
        <p:txBody>
          <a:bodyPr anchor="ctr"/>
          <a:lstStyle>
            <a:defPPr>
              <a:defRPr lang="fr-FR"/>
            </a:defPPr>
            <a:lvl1pPr marL="0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8686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7372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06058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74745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43431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12117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80803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49489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800" b="1" i="0" kern="1200" spc="99" baseline="0">
                <a:solidFill>
                  <a:schemeClr val="bg2"/>
                </a:solidFill>
                <a:latin typeface="Paris2024" panose="02010503030201020103" pitchFamily="2" charset="0"/>
                <a:ea typeface="+mn-ea"/>
                <a:cs typeface="+mn-cs"/>
              </a:rPr>
              <a:t>PARIS2024</a:t>
            </a:r>
            <a:endParaRPr lang="en-US" sz="1452"/>
          </a:p>
        </p:txBody>
      </p:sp>
      <p:sp>
        <p:nvSpPr>
          <p:cNvPr id="10" name="Espace réservé du texte 2">
            <a:extLst>
              <a:ext uri="{FF2B5EF4-FFF2-40B4-BE49-F238E27FC236}">
                <a16:creationId xmlns:a16="http://schemas.microsoft.com/office/drawing/2014/main" id="{83A5B064-0FED-7B42-A006-4FF29854E2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4766" y="1827582"/>
            <a:ext cx="10515600" cy="4349382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>
              <a:spcAft>
                <a:spcPts val="600"/>
              </a:spcAft>
              <a:defRPr/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D6C35448-2ECD-1D40-BC4E-11E1DE50FF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2637" y="325068"/>
            <a:ext cx="11486723" cy="477465"/>
          </a:xfrm>
        </p:spPr>
        <p:txBody>
          <a:bodyPr/>
          <a:lstStyle/>
          <a:p>
            <a:r>
              <a:rPr lang="fr-FR"/>
              <a:t>titre</a:t>
            </a:r>
          </a:p>
        </p:txBody>
      </p:sp>
      <p:sp>
        <p:nvSpPr>
          <p:cNvPr id="13" name="Espace réservé du texte 3">
            <a:extLst>
              <a:ext uri="{FF2B5EF4-FFF2-40B4-BE49-F238E27FC236}">
                <a16:creationId xmlns:a16="http://schemas.microsoft.com/office/drawing/2014/main" id="{F995CD2F-0A8F-CB4E-ACBD-DCD111F9A38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2639" y="802532"/>
            <a:ext cx="11486724" cy="475034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lnSpc>
                <a:spcPct val="80000"/>
              </a:lnSpc>
              <a:spcAft>
                <a:spcPts val="600"/>
              </a:spcAft>
              <a:defRPr sz="2400" b="1" i="0" cap="all" baseline="0">
                <a:latin typeface="Paris2024" panose="02010503030201020103" pitchFamily="2" charset="0"/>
              </a:defRPr>
            </a:lvl1pPr>
          </a:lstStyle>
          <a:p>
            <a:pPr lvl="0"/>
            <a:r>
              <a:rPr lang="fr-FR"/>
              <a:t>Sous-titre</a:t>
            </a:r>
          </a:p>
        </p:txBody>
      </p:sp>
    </p:spTree>
    <p:extLst>
      <p:ext uri="{BB962C8B-B14F-4D97-AF65-F5344CB8AC3E}">
        <p14:creationId xmlns:p14="http://schemas.microsoft.com/office/powerpoint/2010/main" val="2477848694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Merci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40ACB5E0-5E82-D277-5760-6A54C099E9B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050"/>
          <a:stretch/>
        </p:blipFill>
        <p:spPr>
          <a:xfrm rot="10800000">
            <a:off x="7284" y="0"/>
            <a:ext cx="12177432" cy="685800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6AA41DF5-1494-FFA6-FE9F-C6B4BB263E1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8455" y="4538870"/>
            <a:ext cx="2773225" cy="1461313"/>
          </a:xfrm>
          <a:prstGeom prst="rect">
            <a:avLst/>
          </a:prstGeom>
        </p:spPr>
      </p:pic>
      <p:sp>
        <p:nvSpPr>
          <p:cNvPr id="3" name="Titre 1">
            <a:extLst>
              <a:ext uri="{FF2B5EF4-FFF2-40B4-BE49-F238E27FC236}">
                <a16:creationId xmlns:a16="http://schemas.microsoft.com/office/drawing/2014/main" id="{9C1C9E3F-C9FA-1163-2C73-59CE2DC15D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24111" y="814478"/>
            <a:ext cx="5413094" cy="156760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ct val="80000"/>
              </a:lnSpc>
              <a:defRPr sz="8800" b="1" i="1">
                <a:solidFill>
                  <a:schemeClr val="bg2"/>
                </a:solidFill>
                <a:latin typeface="Paris2024 Black" panose="02010503030201020103" pitchFamily="2" charset="0"/>
              </a:defRPr>
            </a:lvl1pPr>
          </a:lstStyle>
          <a:p>
            <a:r>
              <a:rPr lang="fr-FR"/>
              <a:t>Merci</a:t>
            </a:r>
          </a:p>
        </p:txBody>
      </p:sp>
    </p:spTree>
    <p:extLst>
      <p:ext uri="{BB962C8B-B14F-4D97-AF65-F5344CB8AC3E}">
        <p14:creationId xmlns:p14="http://schemas.microsoft.com/office/powerpoint/2010/main" val="3593279205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uvertur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pour une image  2">
            <a:extLst>
              <a:ext uri="{FF2B5EF4-FFF2-40B4-BE49-F238E27FC236}">
                <a16:creationId xmlns:a16="http://schemas.microsoft.com/office/drawing/2014/main" id="{0E78CA43-E349-8F49-9E09-C8ADBEC9EB8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fr-FR"/>
          </a:p>
        </p:txBody>
      </p:sp>
      <p:sp>
        <p:nvSpPr>
          <p:cNvPr id="12" name="Espace réservé du texte 8">
            <a:extLst>
              <a:ext uri="{FF2B5EF4-FFF2-40B4-BE49-F238E27FC236}">
                <a16:creationId xmlns:a16="http://schemas.microsoft.com/office/drawing/2014/main" id="{A1C4F9CA-B041-F446-8010-9C3C89EE948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254669" y="6517753"/>
            <a:ext cx="2799071" cy="276999"/>
          </a:xfrm>
          <a:prstGeom prst="rect">
            <a:avLst/>
          </a:prstGeom>
        </p:spPr>
        <p:txBody>
          <a:bodyPr anchor="ctr"/>
          <a:lstStyle>
            <a:lvl1pPr algn="r">
              <a:defRPr lang="fr-FR" sz="800" b="0" i="0" kern="1200" dirty="0">
                <a:solidFill>
                  <a:schemeClr val="bg1">
                    <a:lumMod val="95000"/>
                  </a:schemeClr>
                </a:solidFill>
                <a:effectLst/>
                <a:latin typeface="Source Sans Pro Light" panose="020B0403030403020204" pitchFamily="34" charset="77"/>
                <a:ea typeface="+mn-ea"/>
                <a:cs typeface="+mn-cs"/>
              </a:defRPr>
            </a:lvl1pPr>
          </a:lstStyle>
          <a:p>
            <a:pPr lvl="0"/>
            <a:r>
              <a:rPr lang="fr-FR"/>
              <a:t>© Crédits photos</a:t>
            </a:r>
          </a:p>
        </p:txBody>
      </p:sp>
      <p:sp>
        <p:nvSpPr>
          <p:cNvPr id="13" name="Titre 1">
            <a:extLst>
              <a:ext uri="{FF2B5EF4-FFF2-40B4-BE49-F238E27FC236}">
                <a16:creationId xmlns:a16="http://schemas.microsoft.com/office/drawing/2014/main" id="{7801D57B-5B9F-8843-A224-3EFF5F08C5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3429000"/>
            <a:ext cx="5413094" cy="156760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lnSpc>
                <a:spcPct val="80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14" name="Espace réservé du texte 8">
            <a:extLst>
              <a:ext uri="{FF2B5EF4-FFF2-40B4-BE49-F238E27FC236}">
                <a16:creationId xmlns:a16="http://schemas.microsoft.com/office/drawing/2014/main" id="{0FD9A535-37DE-6549-81EB-E539E16C48E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00" y="5149601"/>
            <a:ext cx="5413094" cy="276999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lnSpc>
                <a:spcPct val="80000"/>
              </a:lnSpc>
              <a:spcAft>
                <a:spcPts val="0"/>
              </a:spcAft>
              <a:defRPr sz="2000" b="0" i="0" cap="all" baseline="0">
                <a:solidFill>
                  <a:schemeClr val="bg1"/>
                </a:solidFill>
                <a:latin typeface="Paris2024" panose="02010503030201020103" pitchFamily="2" charset="0"/>
              </a:defRPr>
            </a:lvl1pPr>
          </a:lstStyle>
          <a:p>
            <a:pPr lvl="0"/>
            <a:r>
              <a:rPr lang="fr-FR"/>
              <a:t>SOUS-TITRE OU DATE</a:t>
            </a:r>
          </a:p>
        </p:txBody>
      </p:sp>
      <p:sp>
        <p:nvSpPr>
          <p:cNvPr id="17" name="Espace réservé du texte 16">
            <a:extLst>
              <a:ext uri="{FF2B5EF4-FFF2-40B4-BE49-F238E27FC236}">
                <a16:creationId xmlns:a16="http://schemas.microsoft.com/office/drawing/2014/main" id="{1A686464-3D5D-0D47-9D92-35215702B15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96000" y="5432757"/>
            <a:ext cx="5413375" cy="293688"/>
          </a:xfrm>
        </p:spPr>
        <p:txBody>
          <a:bodyPr>
            <a:noAutofit/>
          </a:bodyPr>
          <a:lstStyle>
            <a:lvl1pPr>
              <a:defRPr lang="fr-FR" sz="1200" b="0" i="0" kern="1200" dirty="0">
                <a:solidFill>
                  <a:schemeClr val="bg1"/>
                </a:solidFill>
                <a:latin typeface="Paris2024" panose="02010503030201020103" pitchFamily="2" charset="0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fr-FR"/>
              <a:t>Niveau de confidentialité</a:t>
            </a:r>
          </a:p>
        </p:txBody>
      </p:sp>
    </p:spTree>
    <p:extLst>
      <p:ext uri="{BB962C8B-B14F-4D97-AF65-F5344CB8AC3E}">
        <p14:creationId xmlns:p14="http://schemas.microsoft.com/office/powerpoint/2010/main" val="1344406312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hiffres clé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Image 33">
            <a:extLst>
              <a:ext uri="{FF2B5EF4-FFF2-40B4-BE49-F238E27FC236}">
                <a16:creationId xmlns:a16="http://schemas.microsoft.com/office/drawing/2014/main" id="{CC6CC369-F898-F8B0-29A6-EADCABD285D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6858000" cy="6858000"/>
          </a:xfrm>
          <a:prstGeom prst="rect">
            <a:avLst/>
          </a:prstGeom>
        </p:spPr>
      </p:pic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7271AE6C-9F3C-94B0-B868-992C0E3A2A3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¤1 Medical Meeting 04 -12 - 2023</a:t>
            </a:r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B1C725F-6195-A701-048A-67EDD9F237C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2815BCE-692A-084A-934E-C84199EC0CFE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72A8BBF-69EE-50AF-B1E9-E347A6242305}"/>
              </a:ext>
            </a:extLst>
          </p:cNvPr>
          <p:cNvSpPr/>
          <p:nvPr userDrawn="1"/>
        </p:nvSpPr>
        <p:spPr>
          <a:xfrm>
            <a:off x="552000" y="549000"/>
            <a:ext cx="11088000" cy="576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fr-FR" b="1">
              <a:latin typeface="Source Sans Pro" panose="020B0503030403020204" pitchFamily="34" charset="77"/>
            </a:endParaRPr>
          </a:p>
        </p:txBody>
      </p:sp>
      <p:sp>
        <p:nvSpPr>
          <p:cNvPr id="5" name="Espace réservé du texte 11">
            <a:extLst>
              <a:ext uri="{FF2B5EF4-FFF2-40B4-BE49-F238E27FC236}">
                <a16:creationId xmlns:a16="http://schemas.microsoft.com/office/drawing/2014/main" id="{A171AAA7-BBCD-753A-9F61-057B0685886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123628" y="2450755"/>
            <a:ext cx="1943547" cy="51995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78000"/>
              </a:lnSpc>
              <a:spcAft>
                <a:spcPts val="0"/>
              </a:spcAft>
              <a:buNone/>
              <a:defRPr lang="fr-FR" sz="1600" b="1" i="0" kern="1200" cap="none" baseline="0" dirty="0">
                <a:solidFill>
                  <a:schemeClr val="tx1"/>
                </a:solidFill>
                <a:latin typeface="Paris2024" panose="02010503030201020103" pitchFamily="2" charset="0"/>
                <a:ea typeface="+mn-ea"/>
                <a:cs typeface="+mn-cs"/>
              </a:defRPr>
            </a:lvl1pPr>
          </a:lstStyle>
          <a:p>
            <a:pPr lvl="0"/>
            <a:endParaRPr lang="fr-FR"/>
          </a:p>
        </p:txBody>
      </p:sp>
      <p:sp>
        <p:nvSpPr>
          <p:cNvPr id="10" name="Espace réservé du texte 11">
            <a:extLst>
              <a:ext uri="{FF2B5EF4-FFF2-40B4-BE49-F238E27FC236}">
                <a16:creationId xmlns:a16="http://schemas.microsoft.com/office/drawing/2014/main" id="{78DEFB93-6AD1-7912-29EB-1651DBF1239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2123628" y="2977993"/>
            <a:ext cx="1943547" cy="93600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200" b="0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endParaRPr lang="fr-FR"/>
          </a:p>
        </p:txBody>
      </p:sp>
      <p:sp>
        <p:nvSpPr>
          <p:cNvPr id="18" name="Espace réservé du texte 11">
            <a:extLst>
              <a:ext uri="{FF2B5EF4-FFF2-40B4-BE49-F238E27FC236}">
                <a16:creationId xmlns:a16="http://schemas.microsoft.com/office/drawing/2014/main" id="{E7AF0A23-2DE4-5C46-A48C-58764DE2AD97}"/>
              </a:ext>
            </a:extLst>
          </p:cNvPr>
          <p:cNvSpPr>
            <a:spLocks noGrp="1" noChangeAspect="1"/>
          </p:cNvSpPr>
          <p:nvPr>
            <p:ph type="body" sz="quarter" idx="23" hasCustomPrompt="1"/>
          </p:nvPr>
        </p:nvSpPr>
        <p:spPr>
          <a:xfrm>
            <a:off x="997525" y="2294314"/>
            <a:ext cx="837191" cy="837191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Autofit/>
          </a:bodyPr>
          <a:lstStyle>
            <a:lvl1pPr marL="0" indent="0" algn="ctr">
              <a:spcAft>
                <a:spcPts val="0"/>
              </a:spcAft>
              <a:buNone/>
              <a:defRPr sz="3200" b="1" i="1" cap="all" baseline="0">
                <a:solidFill>
                  <a:schemeClr val="bg1"/>
                </a:solidFill>
                <a:latin typeface="Paris2024 Black" panose="02010503030201020103" pitchFamily="2" charset="0"/>
              </a:defRPr>
            </a:lvl1pPr>
          </a:lstStyle>
          <a:p>
            <a:pPr lvl="0"/>
            <a:r>
              <a:rPr lang="fr-FR"/>
              <a:t>#</a:t>
            </a:r>
          </a:p>
        </p:txBody>
      </p:sp>
      <p:sp>
        <p:nvSpPr>
          <p:cNvPr id="25" name="Espace réservé du texte 11">
            <a:extLst>
              <a:ext uri="{FF2B5EF4-FFF2-40B4-BE49-F238E27FC236}">
                <a16:creationId xmlns:a16="http://schemas.microsoft.com/office/drawing/2014/main" id="{D8D01849-6DD0-C3E7-92F9-AE1B57076B32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2123628" y="4441549"/>
            <a:ext cx="1943547" cy="51995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78000"/>
              </a:lnSpc>
              <a:spcAft>
                <a:spcPts val="0"/>
              </a:spcAft>
              <a:buNone/>
              <a:defRPr lang="fr-FR" sz="1600" b="1" i="0" kern="1200" cap="none" baseline="0" dirty="0">
                <a:solidFill>
                  <a:schemeClr val="tx1"/>
                </a:solidFill>
                <a:latin typeface="Paris2024" panose="02010503030201020103" pitchFamily="2" charset="0"/>
                <a:ea typeface="+mn-ea"/>
                <a:cs typeface="+mn-cs"/>
              </a:defRPr>
            </a:lvl1pPr>
          </a:lstStyle>
          <a:p>
            <a:pPr lvl="0"/>
            <a:endParaRPr lang="fr-FR"/>
          </a:p>
        </p:txBody>
      </p:sp>
      <p:sp>
        <p:nvSpPr>
          <p:cNvPr id="26" name="Espace réservé du texte 11">
            <a:extLst>
              <a:ext uri="{FF2B5EF4-FFF2-40B4-BE49-F238E27FC236}">
                <a16:creationId xmlns:a16="http://schemas.microsoft.com/office/drawing/2014/main" id="{AD02927C-0DFE-4B57-56A5-A6EBB3B2ADE4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2123628" y="4968788"/>
            <a:ext cx="1943547" cy="93600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200" b="0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endParaRPr lang="fr-FR"/>
          </a:p>
        </p:txBody>
      </p:sp>
      <p:sp>
        <p:nvSpPr>
          <p:cNvPr id="27" name="Espace réservé du texte 11">
            <a:extLst>
              <a:ext uri="{FF2B5EF4-FFF2-40B4-BE49-F238E27FC236}">
                <a16:creationId xmlns:a16="http://schemas.microsoft.com/office/drawing/2014/main" id="{E8663F44-3ADC-A0AF-14B4-C8BADA2EAC42}"/>
              </a:ext>
            </a:extLst>
          </p:cNvPr>
          <p:cNvSpPr>
            <a:spLocks noGrp="1" noChangeAspect="1"/>
          </p:cNvSpPr>
          <p:nvPr>
            <p:ph type="body" sz="quarter" idx="45" hasCustomPrompt="1"/>
          </p:nvPr>
        </p:nvSpPr>
        <p:spPr>
          <a:xfrm>
            <a:off x="993161" y="4285109"/>
            <a:ext cx="837191" cy="837191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Autofit/>
          </a:bodyPr>
          <a:lstStyle>
            <a:lvl1pPr marL="0" indent="0" algn="ctr">
              <a:spcAft>
                <a:spcPts val="0"/>
              </a:spcAft>
              <a:buNone/>
              <a:defRPr sz="3200" b="1" i="1" cap="all" baseline="0">
                <a:solidFill>
                  <a:schemeClr val="bg1"/>
                </a:solidFill>
                <a:latin typeface="Paris2024 Black" panose="02010503030201020103" pitchFamily="2" charset="0"/>
              </a:defRPr>
            </a:lvl1pPr>
          </a:lstStyle>
          <a:p>
            <a:pPr lvl="0"/>
            <a:r>
              <a:rPr lang="fr-FR"/>
              <a:t>#</a:t>
            </a:r>
          </a:p>
        </p:txBody>
      </p:sp>
      <p:sp>
        <p:nvSpPr>
          <p:cNvPr id="35" name="Espace réservé du texte 12">
            <a:extLst>
              <a:ext uri="{FF2B5EF4-FFF2-40B4-BE49-F238E27FC236}">
                <a16:creationId xmlns:a16="http://schemas.microsoft.com/office/drawing/2014/main" id="{ABDF6526-D8D7-2623-370F-BD3CD918F1B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97525" y="1436614"/>
            <a:ext cx="10196950" cy="486585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7938" indent="0">
              <a:lnSpc>
                <a:spcPct val="80000"/>
              </a:lnSpc>
              <a:spcAft>
                <a:spcPts val="0"/>
              </a:spcAft>
              <a:tabLst/>
              <a:defRPr lang="fr-FR" sz="2000" b="1" i="0" kern="1200" cap="all" baseline="0" dirty="0">
                <a:solidFill>
                  <a:schemeClr val="tx1"/>
                </a:solidFill>
                <a:latin typeface="Paris2024" panose="02010503030201020103" pitchFamily="2" charset="0"/>
                <a:ea typeface="+mn-ea"/>
                <a:cs typeface="+mn-cs"/>
              </a:defRPr>
            </a:lvl1pPr>
            <a:lvl2pPr marL="7938" indent="0">
              <a:tabLst/>
              <a:defRPr sz="1600" b="0" i="0">
                <a:latin typeface="Paris2024 Semibold" panose="02010503030201020103" pitchFamily="2" charset="0"/>
              </a:defRPr>
            </a:lvl2pPr>
            <a:lvl3pPr marL="7938" indent="0">
              <a:tabLst/>
              <a:defRPr sz="1400" b="0" i="0">
                <a:latin typeface="Source Sans Pro" panose="020B0503030403020204" pitchFamily="34" charset="77"/>
              </a:defRPr>
            </a:lvl3pPr>
            <a:lvl4pPr marL="7938" indent="0">
              <a:tabLst/>
              <a:defRPr sz="1400" b="1" i="0">
                <a:latin typeface="Source Sans Pro" panose="020B0503030403020204" pitchFamily="34" charset="77"/>
              </a:defRPr>
            </a:lvl4pPr>
            <a:lvl5pPr marL="7938" indent="0">
              <a:tabLst/>
              <a:defRPr sz="1400"/>
            </a:lvl5pPr>
          </a:lstStyle>
          <a:p>
            <a:pPr lvl="0"/>
            <a:r>
              <a:rPr lang="fr-FR"/>
              <a:t>Sous-titre de la slide</a:t>
            </a:r>
          </a:p>
        </p:txBody>
      </p:sp>
      <p:sp>
        <p:nvSpPr>
          <p:cNvPr id="38" name="Titre 1">
            <a:extLst>
              <a:ext uri="{FF2B5EF4-FFF2-40B4-BE49-F238E27FC236}">
                <a16:creationId xmlns:a16="http://schemas.microsoft.com/office/drawing/2014/main" id="{22673D2E-46C5-DE11-EF4D-4238287A507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93162" y="895382"/>
            <a:ext cx="10196950" cy="518160"/>
          </a:xfrm>
        </p:spPr>
        <p:txBody>
          <a:bodyPr anchor="t">
            <a:noAutofit/>
          </a:bodyPr>
          <a:lstStyle>
            <a:lvl1pPr>
              <a:defRPr lang="fr-FR" sz="4000" b="1" i="1" kern="1200" cap="all" baseline="0">
                <a:solidFill>
                  <a:schemeClr val="tx1"/>
                </a:solidFill>
                <a:latin typeface="Paris2024 Black" panose="02010503030201020103" pitchFamily="2" charset="0"/>
                <a:ea typeface="+mj-ea"/>
                <a:cs typeface="+mj-cs"/>
              </a:defRPr>
            </a:lvl1pPr>
          </a:lstStyle>
          <a:p>
            <a:r>
              <a:rPr lang="fr-FR"/>
              <a:t>Titre de la slide</a:t>
            </a:r>
          </a:p>
        </p:txBody>
      </p:sp>
      <p:sp>
        <p:nvSpPr>
          <p:cNvPr id="39" name="Espace réservé du texte 11">
            <a:extLst>
              <a:ext uri="{FF2B5EF4-FFF2-40B4-BE49-F238E27FC236}">
                <a16:creationId xmlns:a16="http://schemas.microsoft.com/office/drawing/2014/main" id="{0CB03F0A-DCA0-6048-5ED6-1A4DD3348BC4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5638803" y="2450755"/>
            <a:ext cx="1943547" cy="51995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78000"/>
              </a:lnSpc>
              <a:spcAft>
                <a:spcPts val="0"/>
              </a:spcAft>
              <a:buNone/>
              <a:defRPr lang="fr-FR" sz="1600" b="1" i="0" kern="1200" cap="none" baseline="0" dirty="0">
                <a:solidFill>
                  <a:schemeClr val="tx1"/>
                </a:solidFill>
                <a:latin typeface="Paris2024" panose="02010503030201020103" pitchFamily="2" charset="0"/>
                <a:ea typeface="+mn-ea"/>
                <a:cs typeface="+mn-cs"/>
              </a:defRPr>
            </a:lvl1pPr>
          </a:lstStyle>
          <a:p>
            <a:pPr lvl="0"/>
            <a:endParaRPr lang="fr-FR"/>
          </a:p>
        </p:txBody>
      </p:sp>
      <p:sp>
        <p:nvSpPr>
          <p:cNvPr id="40" name="Espace réservé du texte 11">
            <a:extLst>
              <a:ext uri="{FF2B5EF4-FFF2-40B4-BE49-F238E27FC236}">
                <a16:creationId xmlns:a16="http://schemas.microsoft.com/office/drawing/2014/main" id="{CACE0A6E-8406-5E17-09EC-1611C6D0A28B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5638803" y="2977993"/>
            <a:ext cx="1943547" cy="93600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200" b="0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endParaRPr lang="fr-FR"/>
          </a:p>
        </p:txBody>
      </p:sp>
      <p:sp>
        <p:nvSpPr>
          <p:cNvPr id="41" name="Espace réservé du texte 11">
            <a:extLst>
              <a:ext uri="{FF2B5EF4-FFF2-40B4-BE49-F238E27FC236}">
                <a16:creationId xmlns:a16="http://schemas.microsoft.com/office/drawing/2014/main" id="{2E111A58-02CB-EEEF-E914-5D1B3A2DC5AB}"/>
              </a:ext>
            </a:extLst>
          </p:cNvPr>
          <p:cNvSpPr>
            <a:spLocks noGrp="1" noChangeAspect="1"/>
          </p:cNvSpPr>
          <p:nvPr>
            <p:ph type="body" sz="quarter" idx="48" hasCustomPrompt="1"/>
          </p:nvPr>
        </p:nvSpPr>
        <p:spPr>
          <a:xfrm>
            <a:off x="4512700" y="2294314"/>
            <a:ext cx="837191" cy="837191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Autofit/>
          </a:bodyPr>
          <a:lstStyle>
            <a:lvl1pPr marL="0" indent="0" algn="ctr">
              <a:spcAft>
                <a:spcPts val="0"/>
              </a:spcAft>
              <a:buNone/>
              <a:defRPr sz="3200" b="1" i="1" cap="all" baseline="0">
                <a:solidFill>
                  <a:schemeClr val="bg1"/>
                </a:solidFill>
                <a:latin typeface="Paris2024 Black" panose="02010503030201020103" pitchFamily="2" charset="0"/>
              </a:defRPr>
            </a:lvl1pPr>
          </a:lstStyle>
          <a:p>
            <a:pPr lvl="0"/>
            <a:r>
              <a:rPr lang="fr-FR"/>
              <a:t>#</a:t>
            </a:r>
          </a:p>
        </p:txBody>
      </p:sp>
      <p:sp>
        <p:nvSpPr>
          <p:cNvPr id="42" name="Espace réservé du texte 11">
            <a:extLst>
              <a:ext uri="{FF2B5EF4-FFF2-40B4-BE49-F238E27FC236}">
                <a16:creationId xmlns:a16="http://schemas.microsoft.com/office/drawing/2014/main" id="{8DA90CC0-7526-4E89-F637-1C57C4C907A5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5638803" y="4441549"/>
            <a:ext cx="1943547" cy="51995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78000"/>
              </a:lnSpc>
              <a:spcAft>
                <a:spcPts val="0"/>
              </a:spcAft>
              <a:buNone/>
              <a:defRPr lang="fr-FR" sz="1600" b="1" i="0" kern="1200" cap="none" baseline="0" dirty="0">
                <a:solidFill>
                  <a:schemeClr val="tx1"/>
                </a:solidFill>
                <a:latin typeface="Paris2024" panose="02010503030201020103" pitchFamily="2" charset="0"/>
                <a:ea typeface="+mn-ea"/>
                <a:cs typeface="+mn-cs"/>
              </a:defRPr>
            </a:lvl1pPr>
          </a:lstStyle>
          <a:p>
            <a:pPr lvl="0"/>
            <a:endParaRPr lang="fr-FR"/>
          </a:p>
        </p:txBody>
      </p:sp>
      <p:sp>
        <p:nvSpPr>
          <p:cNvPr id="43" name="Espace réservé du texte 11">
            <a:extLst>
              <a:ext uri="{FF2B5EF4-FFF2-40B4-BE49-F238E27FC236}">
                <a16:creationId xmlns:a16="http://schemas.microsoft.com/office/drawing/2014/main" id="{54C8BDC8-CD9A-47D1-DE6F-E99A61060A13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5638803" y="4968788"/>
            <a:ext cx="1943547" cy="93600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200" b="0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endParaRPr lang="fr-FR"/>
          </a:p>
        </p:txBody>
      </p:sp>
      <p:sp>
        <p:nvSpPr>
          <p:cNvPr id="44" name="Espace réservé du texte 11">
            <a:extLst>
              <a:ext uri="{FF2B5EF4-FFF2-40B4-BE49-F238E27FC236}">
                <a16:creationId xmlns:a16="http://schemas.microsoft.com/office/drawing/2014/main" id="{80DF152C-C3B2-DC21-1366-A2337CCE3D08}"/>
              </a:ext>
            </a:extLst>
          </p:cNvPr>
          <p:cNvSpPr>
            <a:spLocks noGrp="1" noChangeAspect="1"/>
          </p:cNvSpPr>
          <p:nvPr>
            <p:ph type="body" sz="quarter" idx="51" hasCustomPrompt="1"/>
          </p:nvPr>
        </p:nvSpPr>
        <p:spPr>
          <a:xfrm>
            <a:off x="4508336" y="4285109"/>
            <a:ext cx="837191" cy="837191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Autofit/>
          </a:bodyPr>
          <a:lstStyle>
            <a:lvl1pPr marL="0" indent="0" algn="ctr">
              <a:spcAft>
                <a:spcPts val="0"/>
              </a:spcAft>
              <a:buNone/>
              <a:defRPr sz="3200" b="1" i="1" cap="all" baseline="0">
                <a:solidFill>
                  <a:schemeClr val="bg1"/>
                </a:solidFill>
                <a:latin typeface="Paris2024 Black" panose="02010503030201020103" pitchFamily="2" charset="0"/>
              </a:defRPr>
            </a:lvl1pPr>
          </a:lstStyle>
          <a:p>
            <a:pPr lvl="0"/>
            <a:r>
              <a:rPr lang="fr-FR"/>
              <a:t>#</a:t>
            </a:r>
          </a:p>
        </p:txBody>
      </p:sp>
      <p:sp>
        <p:nvSpPr>
          <p:cNvPr id="45" name="Espace réservé du texte 11">
            <a:extLst>
              <a:ext uri="{FF2B5EF4-FFF2-40B4-BE49-F238E27FC236}">
                <a16:creationId xmlns:a16="http://schemas.microsoft.com/office/drawing/2014/main" id="{FE4A7127-BB16-F7F4-DF74-6CCBE4C9F302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9250928" y="2450755"/>
            <a:ext cx="1943547" cy="51995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78000"/>
              </a:lnSpc>
              <a:spcAft>
                <a:spcPts val="0"/>
              </a:spcAft>
              <a:buNone/>
              <a:defRPr lang="fr-FR" sz="1600" b="1" i="0" kern="1200" cap="none" baseline="0" dirty="0">
                <a:solidFill>
                  <a:schemeClr val="tx1"/>
                </a:solidFill>
                <a:latin typeface="Paris2024" panose="02010503030201020103" pitchFamily="2" charset="0"/>
                <a:ea typeface="+mn-ea"/>
                <a:cs typeface="+mn-cs"/>
              </a:defRPr>
            </a:lvl1pPr>
          </a:lstStyle>
          <a:p>
            <a:pPr lvl="0"/>
            <a:endParaRPr lang="fr-FR"/>
          </a:p>
        </p:txBody>
      </p:sp>
      <p:sp>
        <p:nvSpPr>
          <p:cNvPr id="46" name="Espace réservé du texte 11">
            <a:extLst>
              <a:ext uri="{FF2B5EF4-FFF2-40B4-BE49-F238E27FC236}">
                <a16:creationId xmlns:a16="http://schemas.microsoft.com/office/drawing/2014/main" id="{A8599BF6-9702-D65E-8371-20CBC22FF73C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9250928" y="2977993"/>
            <a:ext cx="1943547" cy="93600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200" b="0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endParaRPr lang="fr-FR"/>
          </a:p>
        </p:txBody>
      </p:sp>
      <p:sp>
        <p:nvSpPr>
          <p:cNvPr id="47" name="Espace réservé du texte 11">
            <a:extLst>
              <a:ext uri="{FF2B5EF4-FFF2-40B4-BE49-F238E27FC236}">
                <a16:creationId xmlns:a16="http://schemas.microsoft.com/office/drawing/2014/main" id="{5E64E79F-3130-981F-0958-B2E407304BF6}"/>
              </a:ext>
            </a:extLst>
          </p:cNvPr>
          <p:cNvSpPr>
            <a:spLocks noGrp="1" noChangeAspect="1"/>
          </p:cNvSpPr>
          <p:nvPr>
            <p:ph type="body" sz="quarter" idx="54" hasCustomPrompt="1"/>
          </p:nvPr>
        </p:nvSpPr>
        <p:spPr>
          <a:xfrm>
            <a:off x="8124825" y="2294314"/>
            <a:ext cx="837191" cy="837191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Autofit/>
          </a:bodyPr>
          <a:lstStyle>
            <a:lvl1pPr marL="0" indent="0" algn="ctr">
              <a:spcAft>
                <a:spcPts val="0"/>
              </a:spcAft>
              <a:buNone/>
              <a:defRPr sz="3200" b="1" i="1" cap="all" baseline="0">
                <a:solidFill>
                  <a:schemeClr val="bg1"/>
                </a:solidFill>
                <a:latin typeface="Paris2024 Black" panose="02010503030201020103" pitchFamily="2" charset="0"/>
              </a:defRPr>
            </a:lvl1pPr>
          </a:lstStyle>
          <a:p>
            <a:pPr lvl="0"/>
            <a:r>
              <a:rPr lang="fr-FR"/>
              <a:t>#</a:t>
            </a:r>
          </a:p>
        </p:txBody>
      </p:sp>
      <p:sp>
        <p:nvSpPr>
          <p:cNvPr id="48" name="Espace réservé du texte 11">
            <a:extLst>
              <a:ext uri="{FF2B5EF4-FFF2-40B4-BE49-F238E27FC236}">
                <a16:creationId xmlns:a16="http://schemas.microsoft.com/office/drawing/2014/main" id="{9FA1CE03-E6E0-41F2-2EFC-EA0D23B234FC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9250928" y="4441549"/>
            <a:ext cx="1943547" cy="51995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78000"/>
              </a:lnSpc>
              <a:spcAft>
                <a:spcPts val="0"/>
              </a:spcAft>
              <a:buNone/>
              <a:defRPr lang="fr-FR" sz="1600" b="1" i="0" kern="1200" cap="none" baseline="0" dirty="0">
                <a:solidFill>
                  <a:schemeClr val="tx1"/>
                </a:solidFill>
                <a:latin typeface="Paris2024" panose="02010503030201020103" pitchFamily="2" charset="0"/>
                <a:ea typeface="+mn-ea"/>
                <a:cs typeface="+mn-cs"/>
              </a:defRPr>
            </a:lvl1pPr>
          </a:lstStyle>
          <a:p>
            <a:pPr lvl="0"/>
            <a:endParaRPr lang="fr-FR"/>
          </a:p>
        </p:txBody>
      </p:sp>
      <p:sp>
        <p:nvSpPr>
          <p:cNvPr id="49" name="Espace réservé du texte 11">
            <a:extLst>
              <a:ext uri="{FF2B5EF4-FFF2-40B4-BE49-F238E27FC236}">
                <a16:creationId xmlns:a16="http://schemas.microsoft.com/office/drawing/2014/main" id="{F9B2B93E-5889-0E26-9DA8-8CEBB12BAE9F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9250928" y="4968788"/>
            <a:ext cx="1943547" cy="93600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200" b="0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endParaRPr lang="fr-FR"/>
          </a:p>
        </p:txBody>
      </p:sp>
      <p:sp>
        <p:nvSpPr>
          <p:cNvPr id="50" name="Espace réservé du texte 11">
            <a:extLst>
              <a:ext uri="{FF2B5EF4-FFF2-40B4-BE49-F238E27FC236}">
                <a16:creationId xmlns:a16="http://schemas.microsoft.com/office/drawing/2014/main" id="{3519CF3E-81F8-7D6E-ACFE-D5654BB47790}"/>
              </a:ext>
            </a:extLst>
          </p:cNvPr>
          <p:cNvSpPr>
            <a:spLocks noGrp="1" noChangeAspect="1"/>
          </p:cNvSpPr>
          <p:nvPr>
            <p:ph type="body" sz="quarter" idx="57" hasCustomPrompt="1"/>
          </p:nvPr>
        </p:nvSpPr>
        <p:spPr>
          <a:xfrm>
            <a:off x="8120461" y="4285109"/>
            <a:ext cx="837191" cy="837191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Autofit/>
          </a:bodyPr>
          <a:lstStyle>
            <a:lvl1pPr marL="0" indent="0" algn="ctr">
              <a:spcAft>
                <a:spcPts val="0"/>
              </a:spcAft>
              <a:buNone/>
              <a:defRPr sz="3200" b="1" i="1" cap="all" baseline="0">
                <a:solidFill>
                  <a:schemeClr val="bg1"/>
                </a:solidFill>
                <a:latin typeface="Paris2024 Black" panose="02010503030201020103" pitchFamily="2" charset="0"/>
              </a:defRPr>
            </a:lvl1pPr>
          </a:lstStyle>
          <a:p>
            <a:pPr lvl="0"/>
            <a:r>
              <a:rPr lang="fr-FR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42100496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3_Couv">
    <p:bg>
      <p:bgPr>
        <a:solidFill>
          <a:srgbClr val="0038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Une image contenant capture d’écran, Graphique, graphisme, Caractère coloré&#10;&#10;Description générée automatiquement">
            <a:extLst>
              <a:ext uri="{FF2B5EF4-FFF2-40B4-BE49-F238E27FC236}">
                <a16:creationId xmlns:a16="http://schemas.microsoft.com/office/drawing/2014/main" id="{9C4C64C4-8874-5135-5507-45B715A14EF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sp>
        <p:nvSpPr>
          <p:cNvPr id="8" name="Espace réservé du texte 8">
            <a:extLst>
              <a:ext uri="{FF2B5EF4-FFF2-40B4-BE49-F238E27FC236}">
                <a16:creationId xmlns:a16="http://schemas.microsoft.com/office/drawing/2014/main" id="{A1F923F2-79EC-27C2-E479-CC5240FA216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9863" y="4285962"/>
            <a:ext cx="4207727" cy="711703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lnSpc>
                <a:spcPct val="80000"/>
              </a:lnSpc>
              <a:spcAft>
                <a:spcPts val="0"/>
              </a:spcAft>
              <a:defRPr sz="1800" b="1" i="0" cap="none" baseline="0">
                <a:solidFill>
                  <a:schemeClr val="bg1"/>
                </a:solidFill>
                <a:latin typeface="Paris2024" panose="02010503030201020103" pitchFamily="2" charset="0"/>
              </a:defRPr>
            </a:lvl1pPr>
          </a:lstStyle>
          <a:p>
            <a:pPr lvl="0"/>
            <a:r>
              <a:rPr lang="fr-FR"/>
              <a:t>Sous-titre de la présentation</a:t>
            </a:r>
          </a:p>
        </p:txBody>
      </p:sp>
      <p:sp>
        <p:nvSpPr>
          <p:cNvPr id="9" name="Espace réservé du texte 16">
            <a:extLst>
              <a:ext uri="{FF2B5EF4-FFF2-40B4-BE49-F238E27FC236}">
                <a16:creationId xmlns:a16="http://schemas.microsoft.com/office/drawing/2014/main" id="{13B5A6B3-9F10-2B0F-A769-F6D64F5497D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9573" y="5588176"/>
            <a:ext cx="4207945" cy="293688"/>
          </a:xfrm>
        </p:spPr>
        <p:txBody>
          <a:bodyPr anchor="ctr">
            <a:noAutofit/>
          </a:bodyPr>
          <a:lstStyle>
            <a:lvl1pPr>
              <a:defRPr lang="fr-FR" sz="1600" b="1" i="0" kern="1200" cap="all" baseline="0" dirty="0">
                <a:solidFill>
                  <a:schemeClr val="tx2"/>
                </a:solidFill>
                <a:latin typeface="Paris2024" panose="02010503030201020103" pitchFamily="2" charset="0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fr-FR"/>
              <a:t>Date</a:t>
            </a:r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3D29D456-3E42-3A6D-AEE5-F69AC97744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9863" y="2645200"/>
            <a:ext cx="4207727" cy="156760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lnSpc>
                <a:spcPct val="80000"/>
              </a:lnSpc>
              <a:defRPr sz="4800" b="1" i="1">
                <a:solidFill>
                  <a:schemeClr val="bg1"/>
                </a:solidFill>
                <a:latin typeface="Paris2024 Black" panose="02010503030201020103" pitchFamily="2" charset="0"/>
              </a:defRPr>
            </a:lvl1pPr>
          </a:lstStyle>
          <a:p>
            <a:r>
              <a:rPr lang="fr-FR"/>
              <a:t>MODIFIEZ LE STYLE DU TITRE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ABB929D3-BF75-1D71-B5A8-038F3EA5B64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9573" y="592747"/>
            <a:ext cx="2550432" cy="1343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629420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u text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Espace réservé pour une image  13">
            <a:extLst>
              <a:ext uri="{FF2B5EF4-FFF2-40B4-BE49-F238E27FC236}">
                <a16:creationId xmlns:a16="http://schemas.microsoft.com/office/drawing/2014/main" id="{B1BC3E87-B908-2007-E764-1F02BD0B374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0" y="0"/>
            <a:ext cx="3429000" cy="6858000"/>
          </a:xfrm>
          <a:custGeom>
            <a:avLst/>
            <a:gdLst>
              <a:gd name="connsiteX0" fmla="*/ 0 w 3429000"/>
              <a:gd name="connsiteY0" fmla="*/ 0 h 6858000"/>
              <a:gd name="connsiteX1" fmla="*/ 3429000 w 3429000"/>
              <a:gd name="connsiteY1" fmla="*/ 3429000 h 6858000"/>
              <a:gd name="connsiteX2" fmla="*/ 0 w 3429000"/>
              <a:gd name="connsiteY2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29000" h="6858000">
                <a:moveTo>
                  <a:pt x="0" y="0"/>
                </a:moveTo>
                <a:cubicBezTo>
                  <a:pt x="1893784" y="0"/>
                  <a:pt x="3429000" y="1535216"/>
                  <a:pt x="3429000" y="3429000"/>
                </a:cubicBezTo>
                <a:cubicBezTo>
                  <a:pt x="3429000" y="5322784"/>
                  <a:pt x="1893784" y="6858000"/>
                  <a:pt x="0" y="685800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>
            <a:lvl1pPr algn="ctr">
              <a:defRPr/>
            </a:lvl1pPr>
          </a:lstStyle>
          <a:p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F5D174CC-9380-9910-F56C-5CF28EAEBC2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¤1 Medical Meeting 04 -12 - 2023</a:t>
            </a:r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33D6393-709C-F6A0-8ACD-75F459A34DA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815BCE-692A-084A-934E-C84199EC0CFE}" type="slidenum">
              <a:rPr lang="fr-FR" smtClean="0"/>
              <a:pPr/>
              <a:t>‹#›</a:t>
            </a:fld>
            <a:endParaRPr lang="fr-FR" b="0"/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4A70FFDC-92BB-9A5C-B146-5300B2625C5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 rot="16200000">
            <a:off x="-1475351" y="4432616"/>
            <a:ext cx="3227701" cy="276999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lang="fr-FR" sz="700" b="0" i="0" kern="1200" dirty="0">
                <a:solidFill>
                  <a:schemeClr val="bg1">
                    <a:lumMod val="95000"/>
                  </a:schemeClr>
                </a:solidFill>
                <a:effectLst/>
                <a:latin typeface="Source Sans Pro Light" panose="020B0403030403020204" pitchFamily="34" charset="77"/>
                <a:ea typeface="+mn-ea"/>
                <a:cs typeface="+mn-cs"/>
              </a:defRPr>
            </a:lvl1pPr>
          </a:lstStyle>
          <a:p>
            <a:pPr lvl="0"/>
            <a:r>
              <a:rPr lang="fr-FR"/>
              <a:t>© Crédits photos</a:t>
            </a:r>
          </a:p>
        </p:txBody>
      </p:sp>
      <p:sp>
        <p:nvSpPr>
          <p:cNvPr id="24" name="Titre 1">
            <a:extLst>
              <a:ext uri="{FF2B5EF4-FFF2-40B4-BE49-F238E27FC236}">
                <a16:creationId xmlns:a16="http://schemas.microsoft.com/office/drawing/2014/main" id="{12B8639C-5F07-9625-1349-01756882A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29000" y="487680"/>
            <a:ext cx="8234196" cy="518160"/>
          </a:xfrm>
        </p:spPr>
        <p:txBody>
          <a:bodyPr anchor="t">
            <a:noAutofit/>
          </a:bodyPr>
          <a:lstStyle>
            <a:lvl1pPr>
              <a:defRPr lang="fr-FR" sz="4000" b="1" i="1" kern="1200" cap="all" baseline="0">
                <a:solidFill>
                  <a:schemeClr val="tx1"/>
                </a:solidFill>
                <a:latin typeface="Paris2024 Black" panose="02010503030201020103" pitchFamily="2" charset="0"/>
                <a:ea typeface="+mj-ea"/>
                <a:cs typeface="+mj-cs"/>
              </a:defRPr>
            </a:lvl1pPr>
          </a:lstStyle>
          <a:p>
            <a:r>
              <a:rPr lang="fr-FR"/>
              <a:t>Titre de la slide</a:t>
            </a:r>
          </a:p>
        </p:txBody>
      </p:sp>
      <p:sp>
        <p:nvSpPr>
          <p:cNvPr id="25" name="Espace réservé du texte 12">
            <a:extLst>
              <a:ext uri="{FF2B5EF4-FFF2-40B4-BE49-F238E27FC236}">
                <a16:creationId xmlns:a16="http://schemas.microsoft.com/office/drawing/2014/main" id="{0E7327D0-E0F1-C2C5-3397-3CC9D3C20D8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428999" y="1006710"/>
            <a:ext cx="8234196" cy="486585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7938" indent="0">
              <a:lnSpc>
                <a:spcPct val="80000"/>
              </a:lnSpc>
              <a:spcAft>
                <a:spcPts val="0"/>
              </a:spcAft>
              <a:tabLst/>
              <a:defRPr lang="fr-FR" sz="2000" b="1" i="0" kern="1200" cap="all" baseline="0" dirty="0">
                <a:solidFill>
                  <a:schemeClr val="tx1"/>
                </a:solidFill>
                <a:latin typeface="Paris2024" panose="02010503030201020103" pitchFamily="2" charset="0"/>
                <a:ea typeface="+mn-ea"/>
                <a:cs typeface="+mn-cs"/>
              </a:defRPr>
            </a:lvl1pPr>
            <a:lvl2pPr marL="7938" indent="0">
              <a:tabLst/>
              <a:defRPr sz="1600" b="0" i="0">
                <a:latin typeface="Paris2024 Semibold" panose="02010503030201020103" pitchFamily="2" charset="0"/>
              </a:defRPr>
            </a:lvl2pPr>
            <a:lvl3pPr marL="7938" indent="0">
              <a:tabLst/>
              <a:defRPr sz="1400" b="0" i="0">
                <a:latin typeface="Source Sans Pro" panose="020B0503030403020204" pitchFamily="34" charset="77"/>
              </a:defRPr>
            </a:lvl3pPr>
            <a:lvl4pPr marL="7938" indent="0">
              <a:tabLst/>
              <a:defRPr sz="1400" b="1" i="0">
                <a:latin typeface="Source Sans Pro" panose="020B0503030403020204" pitchFamily="34" charset="77"/>
              </a:defRPr>
            </a:lvl4pPr>
            <a:lvl5pPr marL="7938" indent="0">
              <a:tabLst/>
              <a:defRPr sz="1400"/>
            </a:lvl5pPr>
          </a:lstStyle>
          <a:p>
            <a:pPr lvl="0"/>
            <a:r>
              <a:rPr lang="fr-FR"/>
              <a:t>Sous-titre de la slide</a:t>
            </a:r>
          </a:p>
        </p:txBody>
      </p:sp>
      <p:sp>
        <p:nvSpPr>
          <p:cNvPr id="26" name="Espace réservé du texte 3">
            <a:extLst>
              <a:ext uri="{FF2B5EF4-FFF2-40B4-BE49-F238E27FC236}">
                <a16:creationId xmlns:a16="http://schemas.microsoft.com/office/drawing/2014/main" id="{1D7ABD64-CC1D-187B-1980-F5E4988676C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4098088" y="2050611"/>
            <a:ext cx="3429000" cy="3981889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1400" b="0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7" name="Espace réservé du contenu 7">
            <a:extLst>
              <a:ext uri="{FF2B5EF4-FFF2-40B4-BE49-F238E27FC236}">
                <a16:creationId xmlns:a16="http://schemas.microsoft.com/office/drawing/2014/main" id="{BE83EA15-51A2-9B9E-F12D-83E79A29B625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8234198" y="2050610"/>
            <a:ext cx="3428999" cy="3981889"/>
          </a:xfrm>
        </p:spPr>
        <p:txBody>
          <a:bodyPr/>
          <a:lstStyle>
            <a:lvl1pPr>
              <a:defRPr sz="1600" b="1" i="0">
                <a:solidFill>
                  <a:schemeClr val="accent3"/>
                </a:solidFill>
                <a:latin typeface="Paris2024" panose="02010503030201020103" pitchFamily="2" charset="0"/>
              </a:defRPr>
            </a:lvl1pPr>
            <a:lvl2pPr>
              <a:defRPr sz="4000" b="1" i="1">
                <a:solidFill>
                  <a:schemeClr val="accent3"/>
                </a:solidFill>
                <a:latin typeface="Paris2024 Black" panose="02010503030201020103" pitchFamily="2" charset="0"/>
              </a:defRPr>
            </a:lvl2pPr>
            <a:lvl3pPr>
              <a:defRPr b="1" i="0">
                <a:solidFill>
                  <a:schemeClr val="bg1"/>
                </a:solidFill>
                <a:latin typeface="Paris2024" panose="02010503030201020103" pitchFamily="2" charset="0"/>
              </a:defRPr>
            </a:lvl3pPr>
            <a:lvl4pPr>
              <a:defRPr b="1" i="0">
                <a:solidFill>
                  <a:schemeClr val="bg1"/>
                </a:solidFill>
                <a:latin typeface="Paris2024" panose="02010503030201020103" pitchFamily="2" charset="0"/>
              </a:defRPr>
            </a:lvl4pPr>
            <a:lvl5pPr>
              <a:defRPr b="1" i="0">
                <a:solidFill>
                  <a:schemeClr val="bg1"/>
                </a:solidFill>
                <a:latin typeface="Paris2024" panose="02010503030201020103" pitchFamily="2" charset="0"/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</p:txBody>
      </p:sp>
    </p:spTree>
    <p:extLst>
      <p:ext uri="{BB962C8B-B14F-4D97-AF65-F5344CB8AC3E}">
        <p14:creationId xmlns:p14="http://schemas.microsoft.com/office/powerpoint/2010/main" val="3686646108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Contenu texte 2_2">
    <p:bg>
      <p:bgPr>
        <a:gradFill>
          <a:gsLst>
            <a:gs pos="0">
              <a:srgbClr val="61CFFF"/>
            </a:gs>
            <a:gs pos="100000">
              <a:schemeClr val="accent4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rme libre 6">
            <a:extLst>
              <a:ext uri="{FF2B5EF4-FFF2-40B4-BE49-F238E27FC236}">
                <a16:creationId xmlns:a16="http://schemas.microsoft.com/office/drawing/2014/main" id="{DF908A1A-FFFE-8C9B-4111-D927CD5FF4A1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366766"/>
            <a:ext cx="1892300" cy="6124468"/>
          </a:xfrm>
          <a:custGeom>
            <a:avLst/>
            <a:gdLst>
              <a:gd name="connsiteX0" fmla="*/ 0 w 1892300"/>
              <a:gd name="connsiteY0" fmla="*/ 0 h 6124468"/>
              <a:gd name="connsiteX1" fmla="*/ 97765 w 1892300"/>
              <a:gd name="connsiteY1" fmla="*/ 47096 h 6124468"/>
              <a:gd name="connsiteX2" fmla="*/ 1892300 w 1892300"/>
              <a:gd name="connsiteY2" fmla="*/ 3062234 h 6124468"/>
              <a:gd name="connsiteX3" fmla="*/ 97765 w 1892300"/>
              <a:gd name="connsiteY3" fmla="*/ 6077372 h 6124468"/>
              <a:gd name="connsiteX4" fmla="*/ 0 w 1892300"/>
              <a:gd name="connsiteY4" fmla="*/ 6124468 h 6124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92300" h="6124468">
                <a:moveTo>
                  <a:pt x="0" y="0"/>
                </a:moveTo>
                <a:lnTo>
                  <a:pt x="97765" y="47096"/>
                </a:lnTo>
                <a:cubicBezTo>
                  <a:pt x="1166671" y="627761"/>
                  <a:pt x="1892300" y="1760258"/>
                  <a:pt x="1892300" y="3062234"/>
                </a:cubicBezTo>
                <a:cubicBezTo>
                  <a:pt x="1892300" y="4364211"/>
                  <a:pt x="1166671" y="5496708"/>
                  <a:pt x="97765" y="6077372"/>
                </a:cubicBezTo>
                <a:lnTo>
                  <a:pt x="0" y="6124468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rIns="0" rtlCol="0" anchor="ctr">
            <a:noAutofit/>
          </a:bodyPr>
          <a:lstStyle/>
          <a:p>
            <a:pPr algn="ctr"/>
            <a:endParaRPr lang="fr-FR" b="1">
              <a:latin typeface="Source Sans Pro" panose="020B0503030403020204" pitchFamily="34" charset="77"/>
            </a:endParaRP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FFF2BE2F-DC95-10A1-0619-F8FE00F2E43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¤1 Medical Meeting 04 -12 - 2023</a:t>
            </a:r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996C34B-A806-F35B-8E5B-71D3B4A984A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815BCE-692A-084A-934E-C84199EC0CFE}" type="slidenum">
              <a:rPr lang="fr-FR" smtClean="0"/>
              <a:pPr/>
              <a:t>‹#›</a:t>
            </a:fld>
            <a:endParaRPr lang="fr-FR" b="0"/>
          </a:p>
        </p:txBody>
      </p:sp>
      <p:sp>
        <p:nvSpPr>
          <p:cNvPr id="10" name="Espace réservé du texte 3">
            <a:extLst>
              <a:ext uri="{FF2B5EF4-FFF2-40B4-BE49-F238E27FC236}">
                <a16:creationId xmlns:a16="http://schemas.microsoft.com/office/drawing/2014/main" id="{24273D68-7870-192C-792E-8FB1CD2A9DBE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629762" y="2648540"/>
            <a:ext cx="2450533" cy="3721780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1400" b="0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1" name="Espace réservé du texte 12">
            <a:extLst>
              <a:ext uri="{FF2B5EF4-FFF2-40B4-BE49-F238E27FC236}">
                <a16:creationId xmlns:a16="http://schemas.microsoft.com/office/drawing/2014/main" id="{565F5BEF-3BC5-3BFF-1780-C78898587BF4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629763" y="1891570"/>
            <a:ext cx="2450534" cy="71120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7938" indent="0">
              <a:lnSpc>
                <a:spcPct val="80000"/>
              </a:lnSpc>
              <a:spcAft>
                <a:spcPts val="0"/>
              </a:spcAft>
              <a:tabLst/>
              <a:defRPr lang="fr-FR" sz="1800" b="1" i="0" kern="1200" cap="none" baseline="0" dirty="0">
                <a:solidFill>
                  <a:schemeClr val="accent2"/>
                </a:solidFill>
                <a:latin typeface="Paris2024" panose="02010503030201020103" pitchFamily="2" charset="0"/>
                <a:ea typeface="+mn-ea"/>
                <a:cs typeface="+mn-cs"/>
              </a:defRPr>
            </a:lvl1pPr>
            <a:lvl2pPr marL="7938" indent="0">
              <a:tabLst/>
              <a:defRPr sz="1600" b="0" i="0">
                <a:latin typeface="Paris2024 Semibold" panose="02010503030201020103" pitchFamily="2" charset="0"/>
              </a:defRPr>
            </a:lvl2pPr>
            <a:lvl3pPr marL="7938" indent="0">
              <a:tabLst/>
              <a:defRPr sz="1400" b="0" i="0">
                <a:latin typeface="Source Sans Pro" panose="020B0503030403020204" pitchFamily="34" charset="77"/>
              </a:defRPr>
            </a:lvl3pPr>
            <a:lvl4pPr marL="7938" indent="0">
              <a:tabLst/>
              <a:defRPr sz="1400" b="1" i="0">
                <a:latin typeface="Source Sans Pro" panose="020B0503030403020204" pitchFamily="34" charset="77"/>
              </a:defRPr>
            </a:lvl4pPr>
            <a:lvl5pPr marL="7938" indent="0">
              <a:tabLst/>
              <a:defRPr sz="1400"/>
            </a:lvl5pPr>
          </a:lstStyle>
          <a:p>
            <a:pPr lvl="0"/>
            <a:endParaRPr lang="fr-FR"/>
          </a:p>
        </p:txBody>
      </p:sp>
      <p:sp>
        <p:nvSpPr>
          <p:cNvPr id="21" name="Espace réservé du texte 3">
            <a:extLst>
              <a:ext uri="{FF2B5EF4-FFF2-40B4-BE49-F238E27FC236}">
                <a16:creationId xmlns:a16="http://schemas.microsoft.com/office/drawing/2014/main" id="{8D312648-C61D-4703-E321-AE8B4477824E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3443421" y="2648540"/>
            <a:ext cx="2450533" cy="3721780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1400" b="0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3" name="Espace réservé du texte 12">
            <a:extLst>
              <a:ext uri="{FF2B5EF4-FFF2-40B4-BE49-F238E27FC236}">
                <a16:creationId xmlns:a16="http://schemas.microsoft.com/office/drawing/2014/main" id="{E577C0D8-4320-C160-62DB-6A7DE73DC7B2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3443420" y="1891570"/>
            <a:ext cx="2450534" cy="71120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7938" indent="0">
              <a:lnSpc>
                <a:spcPct val="80000"/>
              </a:lnSpc>
              <a:spcAft>
                <a:spcPts val="0"/>
              </a:spcAft>
              <a:tabLst/>
              <a:defRPr lang="fr-FR" sz="1800" b="1" i="0" kern="1200" cap="none" baseline="0" dirty="0">
                <a:solidFill>
                  <a:schemeClr val="accent2"/>
                </a:solidFill>
                <a:latin typeface="Paris2024" panose="02010503030201020103" pitchFamily="2" charset="0"/>
                <a:ea typeface="+mn-ea"/>
                <a:cs typeface="+mn-cs"/>
              </a:defRPr>
            </a:lvl1pPr>
            <a:lvl2pPr marL="7938" indent="0">
              <a:tabLst/>
              <a:defRPr sz="1600" b="0" i="0">
                <a:latin typeface="Paris2024 Semibold" panose="02010503030201020103" pitchFamily="2" charset="0"/>
              </a:defRPr>
            </a:lvl2pPr>
            <a:lvl3pPr marL="7938" indent="0">
              <a:tabLst/>
              <a:defRPr sz="1400" b="0" i="0">
                <a:latin typeface="Source Sans Pro" panose="020B0503030403020204" pitchFamily="34" charset="77"/>
              </a:defRPr>
            </a:lvl3pPr>
            <a:lvl4pPr marL="7938" indent="0">
              <a:tabLst/>
              <a:defRPr sz="1400" b="1" i="0">
                <a:latin typeface="Source Sans Pro" panose="020B0503030403020204" pitchFamily="34" charset="77"/>
              </a:defRPr>
            </a:lvl4pPr>
            <a:lvl5pPr marL="7938" indent="0">
              <a:tabLst/>
              <a:defRPr sz="1400"/>
            </a:lvl5pPr>
          </a:lstStyle>
          <a:p>
            <a:pPr lvl="0"/>
            <a:endParaRPr lang="fr-FR"/>
          </a:p>
        </p:txBody>
      </p:sp>
      <p:sp>
        <p:nvSpPr>
          <p:cNvPr id="24" name="Espace réservé du texte 3">
            <a:extLst>
              <a:ext uri="{FF2B5EF4-FFF2-40B4-BE49-F238E27FC236}">
                <a16:creationId xmlns:a16="http://schemas.microsoft.com/office/drawing/2014/main" id="{47877851-3CB0-4A85-7F0F-0AF94685F8A8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6328042" y="2648540"/>
            <a:ext cx="2450533" cy="3721780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1400" b="0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5" name="Espace réservé du texte 12">
            <a:extLst>
              <a:ext uri="{FF2B5EF4-FFF2-40B4-BE49-F238E27FC236}">
                <a16:creationId xmlns:a16="http://schemas.microsoft.com/office/drawing/2014/main" id="{D6D0A9E3-81B9-F622-DA4C-535146ACC1A0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6328041" y="1891570"/>
            <a:ext cx="2450534" cy="71120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7938" indent="0">
              <a:lnSpc>
                <a:spcPct val="80000"/>
              </a:lnSpc>
              <a:spcAft>
                <a:spcPts val="0"/>
              </a:spcAft>
              <a:tabLst/>
              <a:defRPr lang="fr-FR" sz="1800" b="1" i="0" kern="1200" cap="none" baseline="0" dirty="0">
                <a:solidFill>
                  <a:schemeClr val="accent2"/>
                </a:solidFill>
                <a:latin typeface="Paris2024" panose="02010503030201020103" pitchFamily="2" charset="0"/>
                <a:ea typeface="+mn-ea"/>
                <a:cs typeface="+mn-cs"/>
              </a:defRPr>
            </a:lvl1pPr>
            <a:lvl2pPr marL="7938" indent="0">
              <a:tabLst/>
              <a:defRPr sz="1600" b="0" i="0">
                <a:latin typeface="Paris2024 Semibold" panose="02010503030201020103" pitchFamily="2" charset="0"/>
              </a:defRPr>
            </a:lvl2pPr>
            <a:lvl3pPr marL="7938" indent="0">
              <a:tabLst/>
              <a:defRPr sz="1400" b="0" i="0">
                <a:latin typeface="Source Sans Pro" panose="020B0503030403020204" pitchFamily="34" charset="77"/>
              </a:defRPr>
            </a:lvl3pPr>
            <a:lvl4pPr marL="7938" indent="0">
              <a:tabLst/>
              <a:defRPr sz="1400" b="1" i="0">
                <a:latin typeface="Source Sans Pro" panose="020B0503030403020204" pitchFamily="34" charset="77"/>
              </a:defRPr>
            </a:lvl4pPr>
            <a:lvl5pPr marL="7938" indent="0">
              <a:tabLst/>
              <a:defRPr sz="1400"/>
            </a:lvl5pPr>
          </a:lstStyle>
          <a:p>
            <a:pPr lvl="0"/>
            <a:endParaRPr lang="fr-FR"/>
          </a:p>
        </p:txBody>
      </p:sp>
      <p:sp>
        <p:nvSpPr>
          <p:cNvPr id="26" name="Espace réservé du texte 3">
            <a:extLst>
              <a:ext uri="{FF2B5EF4-FFF2-40B4-BE49-F238E27FC236}">
                <a16:creationId xmlns:a16="http://schemas.microsoft.com/office/drawing/2014/main" id="{D90AA099-8B2F-AED6-14FD-4176177D0481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9212661" y="2648540"/>
            <a:ext cx="2450533" cy="3721780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1400" b="0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7" name="Espace réservé du texte 12">
            <a:extLst>
              <a:ext uri="{FF2B5EF4-FFF2-40B4-BE49-F238E27FC236}">
                <a16:creationId xmlns:a16="http://schemas.microsoft.com/office/drawing/2014/main" id="{DA440C47-5C2D-CC82-DE89-3E43BD290DA2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9212662" y="1891570"/>
            <a:ext cx="2450534" cy="71120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7938" indent="0">
              <a:lnSpc>
                <a:spcPct val="80000"/>
              </a:lnSpc>
              <a:spcAft>
                <a:spcPts val="0"/>
              </a:spcAft>
              <a:tabLst/>
              <a:defRPr lang="fr-FR" sz="1800" b="1" i="0" kern="1200" cap="none" baseline="0" dirty="0">
                <a:solidFill>
                  <a:schemeClr val="accent2"/>
                </a:solidFill>
                <a:latin typeface="Paris2024" panose="02010503030201020103" pitchFamily="2" charset="0"/>
                <a:ea typeface="+mn-ea"/>
                <a:cs typeface="+mn-cs"/>
              </a:defRPr>
            </a:lvl1pPr>
            <a:lvl2pPr marL="7938" indent="0">
              <a:tabLst/>
              <a:defRPr sz="1600" b="0" i="0">
                <a:latin typeface="Paris2024 Semibold" panose="02010503030201020103" pitchFamily="2" charset="0"/>
              </a:defRPr>
            </a:lvl2pPr>
            <a:lvl3pPr marL="7938" indent="0">
              <a:tabLst/>
              <a:defRPr sz="1400" b="0" i="0">
                <a:latin typeface="Source Sans Pro" panose="020B0503030403020204" pitchFamily="34" charset="77"/>
              </a:defRPr>
            </a:lvl3pPr>
            <a:lvl4pPr marL="7938" indent="0">
              <a:tabLst/>
              <a:defRPr sz="1400" b="1" i="0">
                <a:latin typeface="Source Sans Pro" panose="020B0503030403020204" pitchFamily="34" charset="77"/>
              </a:defRPr>
            </a:lvl4pPr>
            <a:lvl5pPr marL="7938" indent="0">
              <a:tabLst/>
              <a:defRPr sz="1400"/>
            </a:lvl5pPr>
          </a:lstStyle>
          <a:p>
            <a:pPr lvl="0"/>
            <a:endParaRPr lang="fr-FR"/>
          </a:p>
        </p:txBody>
      </p:sp>
      <p:sp>
        <p:nvSpPr>
          <p:cNvPr id="2" name="Espace réservé de la date 14">
            <a:extLst>
              <a:ext uri="{FF2B5EF4-FFF2-40B4-BE49-F238E27FC236}">
                <a16:creationId xmlns:a16="http://schemas.microsoft.com/office/drawing/2014/main" id="{04F74A1D-23E8-D7F9-A200-B858F92442A4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276481" y="3367442"/>
            <a:ext cx="1135118" cy="123119"/>
          </a:xfrm>
          <a:prstGeom prst="rect">
            <a:avLst/>
          </a:prstGeom>
        </p:spPr>
        <p:txBody>
          <a:bodyPr anchor="ctr"/>
          <a:lstStyle>
            <a:defPPr>
              <a:defRPr lang="fr-FR"/>
            </a:defPPr>
            <a:lvl1pPr marL="0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8686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7372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06058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74745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43431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12117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80803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49489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800" b="1" i="0" kern="1200" spc="100" baseline="0">
                <a:solidFill>
                  <a:schemeClr val="bg1"/>
                </a:solidFill>
                <a:latin typeface="Paris2024" panose="02010503030201020103" pitchFamily="2" charset="0"/>
                <a:ea typeface="+mn-ea"/>
                <a:cs typeface="+mn-cs"/>
              </a:rPr>
              <a:t>PARIS2024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D100B305-111B-A9A7-12DA-04DFE55EB0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9764" y="487680"/>
            <a:ext cx="8582897" cy="518160"/>
          </a:xfrm>
        </p:spPr>
        <p:txBody>
          <a:bodyPr anchor="t">
            <a:noAutofit/>
          </a:bodyPr>
          <a:lstStyle>
            <a:lvl1pPr>
              <a:defRPr lang="fr-FR" sz="4000" b="1" i="1" kern="1200" cap="all" baseline="0">
                <a:solidFill>
                  <a:schemeClr val="accent2"/>
                </a:solidFill>
                <a:latin typeface="Paris2024 Black" panose="02010503030201020103" pitchFamily="2" charset="0"/>
                <a:ea typeface="+mj-ea"/>
                <a:cs typeface="+mj-cs"/>
              </a:defRPr>
            </a:lvl1pPr>
          </a:lstStyle>
          <a:p>
            <a:r>
              <a:rPr lang="fr-FR"/>
              <a:t>Titre de la slide</a:t>
            </a:r>
          </a:p>
        </p:txBody>
      </p:sp>
      <p:sp>
        <p:nvSpPr>
          <p:cNvPr id="6" name="Espace réservé du texte 12">
            <a:extLst>
              <a:ext uri="{FF2B5EF4-FFF2-40B4-BE49-F238E27FC236}">
                <a16:creationId xmlns:a16="http://schemas.microsoft.com/office/drawing/2014/main" id="{5835AA44-8692-A3D5-8791-62C361604C8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9763" y="1006710"/>
            <a:ext cx="8582897" cy="486585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7938" indent="0">
              <a:lnSpc>
                <a:spcPct val="80000"/>
              </a:lnSpc>
              <a:spcAft>
                <a:spcPts val="0"/>
              </a:spcAft>
              <a:tabLst/>
              <a:defRPr lang="fr-FR" sz="2000" b="1" i="0" kern="1200" cap="all" baseline="0" dirty="0">
                <a:solidFill>
                  <a:schemeClr val="accent2"/>
                </a:solidFill>
                <a:latin typeface="Paris2024" panose="02010503030201020103" pitchFamily="2" charset="0"/>
                <a:ea typeface="+mn-ea"/>
                <a:cs typeface="+mn-cs"/>
              </a:defRPr>
            </a:lvl1pPr>
            <a:lvl2pPr marL="7938" indent="0">
              <a:tabLst/>
              <a:defRPr sz="1600" b="0" i="0">
                <a:latin typeface="Paris2024 Semibold" panose="02010503030201020103" pitchFamily="2" charset="0"/>
              </a:defRPr>
            </a:lvl2pPr>
            <a:lvl3pPr marL="7938" indent="0">
              <a:tabLst/>
              <a:defRPr sz="1400" b="0" i="0">
                <a:latin typeface="Source Sans Pro" panose="020B0503030403020204" pitchFamily="34" charset="77"/>
              </a:defRPr>
            </a:lvl3pPr>
            <a:lvl4pPr marL="7938" indent="0">
              <a:tabLst/>
              <a:defRPr sz="1400" b="1" i="0">
                <a:latin typeface="Source Sans Pro" panose="020B0503030403020204" pitchFamily="34" charset="77"/>
              </a:defRPr>
            </a:lvl4pPr>
            <a:lvl5pPr marL="7938" indent="0">
              <a:tabLst/>
              <a:defRPr sz="1400"/>
            </a:lvl5pPr>
          </a:lstStyle>
          <a:p>
            <a:pPr lvl="0"/>
            <a:r>
              <a:rPr lang="fr-FR"/>
              <a:t>Sous-titre de la slide</a:t>
            </a:r>
          </a:p>
        </p:txBody>
      </p:sp>
    </p:spTree>
    <p:extLst>
      <p:ext uri="{BB962C8B-B14F-4D97-AF65-F5344CB8AC3E}">
        <p14:creationId xmlns:p14="http://schemas.microsoft.com/office/powerpoint/2010/main" val="3562901507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noir_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A690DA7C-16AC-CA44-8A7A-DB23B8BA867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JEUX OLYMPIQUES ET PARALYMPIQUES DE PARIS 2024 | Date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78D5769-9256-2144-AFF6-8B1D21B3B92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ln>
            <a:solidFill>
              <a:schemeClr val="bg1"/>
            </a:solidFill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2815BCE-692A-084A-934E-C84199EC0CFE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6" name="Espace réservé de la date 14">
            <a:extLst>
              <a:ext uri="{FF2B5EF4-FFF2-40B4-BE49-F238E27FC236}">
                <a16:creationId xmlns:a16="http://schemas.microsoft.com/office/drawing/2014/main" id="{5DC60659-8032-3A46-881E-6F2AE3E4F17F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226106" y="3367441"/>
            <a:ext cx="1135118" cy="123119"/>
          </a:xfrm>
          <a:prstGeom prst="rect">
            <a:avLst/>
          </a:prstGeom>
        </p:spPr>
        <p:txBody>
          <a:bodyPr anchor="ctr"/>
          <a:lstStyle>
            <a:defPPr>
              <a:defRPr lang="fr-FR"/>
            </a:defPPr>
            <a:lvl1pPr marL="0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8686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7372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06058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74745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43431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12117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80803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49489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800" b="1" i="0" kern="1200" spc="100" baseline="0">
                <a:solidFill>
                  <a:schemeClr val="bg2"/>
                </a:solidFill>
                <a:latin typeface="Paris2024" panose="02010503030201020103" pitchFamily="2" charset="0"/>
                <a:ea typeface="+mn-ea"/>
                <a:cs typeface="+mn-cs"/>
              </a:rPr>
              <a:t>PARIS2024</a:t>
            </a:r>
            <a:endParaRPr lang="en-US"/>
          </a:p>
        </p:txBody>
      </p:sp>
      <p:sp>
        <p:nvSpPr>
          <p:cNvPr id="7" name="Espace réservé du texte 18">
            <a:extLst>
              <a:ext uri="{FF2B5EF4-FFF2-40B4-BE49-F238E27FC236}">
                <a16:creationId xmlns:a16="http://schemas.microsoft.com/office/drawing/2014/main" id="{2C7C3B86-8920-6B4A-898D-61CDC2EE968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63822" y="3901478"/>
            <a:ext cx="1844845" cy="305437"/>
          </a:xfrm>
          <a:prstGeom prst="rect">
            <a:avLst/>
          </a:prstGeom>
          <a:solidFill>
            <a:schemeClr val="accent2"/>
          </a:solidFill>
        </p:spPr>
        <p:txBody>
          <a:bodyPr lIns="72000" rIns="72000" anchor="ctr">
            <a:normAutofit/>
          </a:bodyPr>
          <a:lstStyle>
            <a:lvl1pPr algn="ctr">
              <a:defRPr lang="fr-FR" sz="1100" b="1" kern="1200" cap="all" baseline="0" dirty="0">
                <a:solidFill>
                  <a:schemeClr val="tx1"/>
                </a:solidFill>
                <a:latin typeface="Paris2024 Semibold" panose="02010503030201020103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/>
              <a:t>Titre</a:t>
            </a:r>
          </a:p>
        </p:txBody>
      </p:sp>
      <p:sp>
        <p:nvSpPr>
          <p:cNvPr id="8" name="Espace réservé du texte 18">
            <a:extLst>
              <a:ext uri="{FF2B5EF4-FFF2-40B4-BE49-F238E27FC236}">
                <a16:creationId xmlns:a16="http://schemas.microsoft.com/office/drawing/2014/main" id="{576DA077-AA46-334D-BFA3-2256E63E09A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708666" y="3901478"/>
            <a:ext cx="1844845" cy="305437"/>
          </a:xfrm>
          <a:prstGeom prst="rect">
            <a:avLst/>
          </a:prstGeom>
          <a:solidFill>
            <a:schemeClr val="accent3"/>
          </a:solidFill>
        </p:spPr>
        <p:txBody>
          <a:bodyPr lIns="72000" rIns="72000" anchor="ctr">
            <a:normAutofit/>
          </a:bodyPr>
          <a:lstStyle>
            <a:lvl1pPr algn="ctr">
              <a:defRPr lang="fr-FR" sz="1100" b="1" kern="1200" cap="all" baseline="0" dirty="0">
                <a:solidFill>
                  <a:schemeClr val="tx1"/>
                </a:solidFill>
                <a:latin typeface="Paris2024 Semibold" panose="02010503030201020103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/>
              <a:t>Titre</a:t>
            </a:r>
          </a:p>
        </p:txBody>
      </p:sp>
      <p:sp>
        <p:nvSpPr>
          <p:cNvPr id="9" name="Espace réservé du texte 18">
            <a:extLst>
              <a:ext uri="{FF2B5EF4-FFF2-40B4-BE49-F238E27FC236}">
                <a16:creationId xmlns:a16="http://schemas.microsoft.com/office/drawing/2014/main" id="{00F44084-028F-E94B-BF1E-94029CCC911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553511" y="3901478"/>
            <a:ext cx="1844845" cy="305437"/>
          </a:xfrm>
          <a:prstGeom prst="rect">
            <a:avLst/>
          </a:prstGeom>
          <a:solidFill>
            <a:schemeClr val="bg2"/>
          </a:solidFill>
        </p:spPr>
        <p:txBody>
          <a:bodyPr lIns="72000" rIns="72000" anchor="ctr">
            <a:normAutofit/>
          </a:bodyPr>
          <a:lstStyle>
            <a:lvl1pPr algn="ctr">
              <a:defRPr lang="fr-FR" sz="1100" b="1" kern="1200" cap="all" baseline="0" dirty="0">
                <a:solidFill>
                  <a:schemeClr val="tx1"/>
                </a:solidFill>
                <a:latin typeface="Paris2024 Semibold" panose="02010503030201020103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/>
              <a:t>Titre</a:t>
            </a:r>
          </a:p>
        </p:txBody>
      </p:sp>
      <p:sp>
        <p:nvSpPr>
          <p:cNvPr id="10" name="Espace réservé du texte 18">
            <a:extLst>
              <a:ext uri="{FF2B5EF4-FFF2-40B4-BE49-F238E27FC236}">
                <a16:creationId xmlns:a16="http://schemas.microsoft.com/office/drawing/2014/main" id="{C1B2B137-6787-A149-8755-02EE36992A1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98355" y="3901478"/>
            <a:ext cx="1844845" cy="305437"/>
          </a:xfrm>
          <a:prstGeom prst="rect">
            <a:avLst/>
          </a:prstGeom>
          <a:solidFill>
            <a:schemeClr val="accent2"/>
          </a:solidFill>
        </p:spPr>
        <p:txBody>
          <a:bodyPr lIns="72000" rIns="72000" anchor="ctr">
            <a:normAutofit/>
          </a:bodyPr>
          <a:lstStyle>
            <a:lvl1pPr algn="ctr">
              <a:defRPr lang="fr-FR" sz="1100" b="1" kern="1200" cap="all" baseline="0" dirty="0">
                <a:solidFill>
                  <a:schemeClr val="tx1"/>
                </a:solidFill>
                <a:latin typeface="Paris2024 Semibold" panose="02010503030201020103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/>
              <a:t>Titre</a:t>
            </a:r>
          </a:p>
        </p:txBody>
      </p:sp>
      <p:sp>
        <p:nvSpPr>
          <p:cNvPr id="11" name="Espace réservé du texte 18">
            <a:extLst>
              <a:ext uri="{FF2B5EF4-FFF2-40B4-BE49-F238E27FC236}">
                <a16:creationId xmlns:a16="http://schemas.microsoft.com/office/drawing/2014/main" id="{033BEC90-D85F-0342-9EBB-6167F9C72E1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243199" y="3901478"/>
            <a:ext cx="1844845" cy="305437"/>
          </a:xfrm>
          <a:prstGeom prst="rect">
            <a:avLst/>
          </a:prstGeom>
          <a:solidFill>
            <a:schemeClr val="accent3"/>
          </a:solidFill>
        </p:spPr>
        <p:txBody>
          <a:bodyPr lIns="72000" rIns="72000" anchor="ctr">
            <a:normAutofit/>
          </a:bodyPr>
          <a:lstStyle>
            <a:lvl1pPr algn="ctr">
              <a:defRPr lang="fr-FR" sz="1100" b="1" kern="1200" cap="all" baseline="0" dirty="0">
                <a:solidFill>
                  <a:schemeClr val="tx1"/>
                </a:solidFill>
                <a:latin typeface="Paris2024 Semibold" panose="02010503030201020103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/>
              <a:t>Titre</a:t>
            </a:r>
          </a:p>
        </p:txBody>
      </p:sp>
      <p:sp>
        <p:nvSpPr>
          <p:cNvPr id="12" name="Espace réservé du texte 18">
            <a:extLst>
              <a:ext uri="{FF2B5EF4-FFF2-40B4-BE49-F238E27FC236}">
                <a16:creationId xmlns:a16="http://schemas.microsoft.com/office/drawing/2014/main" id="{F74B06DE-DF6B-F14D-AD1D-756DD1C1054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0088044" y="3901478"/>
            <a:ext cx="1844845" cy="305437"/>
          </a:xfrm>
          <a:prstGeom prst="rect">
            <a:avLst/>
          </a:prstGeom>
          <a:solidFill>
            <a:schemeClr val="bg2"/>
          </a:solidFill>
        </p:spPr>
        <p:txBody>
          <a:bodyPr lIns="72000" rIns="72000" anchor="ctr">
            <a:normAutofit/>
          </a:bodyPr>
          <a:lstStyle>
            <a:lvl1pPr algn="ctr">
              <a:defRPr lang="fr-FR" sz="1100" b="1" kern="1200" cap="all" baseline="0" dirty="0">
                <a:solidFill>
                  <a:schemeClr val="tx1"/>
                </a:solidFill>
                <a:latin typeface="Paris2024 Semibold" panose="02010503030201020103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/>
              <a:t>Titre</a:t>
            </a:r>
          </a:p>
        </p:txBody>
      </p:sp>
      <p:sp>
        <p:nvSpPr>
          <p:cNvPr id="13" name="Espace réservé du texte 16">
            <a:extLst>
              <a:ext uri="{FF2B5EF4-FFF2-40B4-BE49-F238E27FC236}">
                <a16:creationId xmlns:a16="http://schemas.microsoft.com/office/drawing/2014/main" id="{3F561549-A1AE-2D42-A839-ECED82C4EF5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60477" y="1657587"/>
            <a:ext cx="602067" cy="602446"/>
          </a:xfrm>
          <a:prstGeom prst="ellipse">
            <a:avLst/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algn="ctr">
              <a:defRPr sz="1100" b="1" i="0">
                <a:latin typeface="Paris2024 Semibold" panose="02010503030201020103" pitchFamily="2" charset="0"/>
              </a:defRPr>
            </a:lvl1pPr>
            <a:lvl2pPr algn="ctr">
              <a:defRPr sz="1400"/>
            </a:lvl2pPr>
            <a:lvl3pPr algn="ctr">
              <a:defRPr sz="1400"/>
            </a:lvl3pPr>
            <a:lvl4pPr algn="ctr">
              <a:defRPr sz="1400"/>
            </a:lvl4pPr>
            <a:lvl5pPr algn="ctr">
              <a:defRPr sz="1400"/>
            </a:lvl5pPr>
          </a:lstStyle>
          <a:p>
            <a:pPr lvl="0"/>
            <a:r>
              <a:rPr lang="fr-FR"/>
              <a:t>Date</a:t>
            </a:r>
          </a:p>
        </p:txBody>
      </p:sp>
      <p:sp>
        <p:nvSpPr>
          <p:cNvPr id="14" name="Espace réservé du texte 18">
            <a:extLst>
              <a:ext uri="{FF2B5EF4-FFF2-40B4-BE49-F238E27FC236}">
                <a16:creationId xmlns:a16="http://schemas.microsoft.com/office/drawing/2014/main" id="{B242A732-AD1B-974C-98F1-A29B0738779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96642" y="2415951"/>
            <a:ext cx="1570003" cy="305437"/>
          </a:xfrm>
          <a:prstGeom prst="rect">
            <a:avLst/>
          </a:prstGeom>
        </p:spPr>
        <p:txBody>
          <a:bodyPr/>
          <a:lstStyle>
            <a:lvl1pPr>
              <a:defRPr lang="fr-FR" sz="1600" b="1" kern="1200" cap="all" baseline="0" dirty="0">
                <a:solidFill>
                  <a:schemeClr val="bg1"/>
                </a:solidFill>
                <a:latin typeface="Paris2024 Semibold" panose="02010503030201020103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/>
              <a:t>Titre</a:t>
            </a:r>
          </a:p>
        </p:txBody>
      </p:sp>
      <p:sp>
        <p:nvSpPr>
          <p:cNvPr id="15" name="Espace réservé du texte 21">
            <a:extLst>
              <a:ext uri="{FF2B5EF4-FFF2-40B4-BE49-F238E27FC236}">
                <a16:creationId xmlns:a16="http://schemas.microsoft.com/office/drawing/2014/main" id="{BC92E3CE-39CD-1E46-BA0B-C9A7B8CF9CA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96641" y="2784888"/>
            <a:ext cx="1569999" cy="744292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1200" b="0" i="0">
                <a:solidFill>
                  <a:schemeClr val="bg1"/>
                </a:solidFill>
                <a:latin typeface="Source Sans Pro Light" panose="020B0403030403020204" pitchFamily="34" charset="77"/>
              </a:defRPr>
            </a:lvl1pPr>
            <a:lvl2pPr>
              <a:defRPr sz="1400" b="0" i="0">
                <a:solidFill>
                  <a:schemeClr val="bg1"/>
                </a:solidFill>
                <a:latin typeface="Source Sans Pro" panose="020B0503030403020204" pitchFamily="34" charset="77"/>
              </a:defRPr>
            </a:lvl2pPr>
            <a:lvl3pPr>
              <a:defRPr sz="1400" b="0" i="0">
                <a:solidFill>
                  <a:schemeClr val="bg1"/>
                </a:solidFill>
                <a:latin typeface="Source Sans Pro" panose="020B0503030403020204" pitchFamily="34" charset="77"/>
              </a:defRPr>
            </a:lvl3pPr>
            <a:lvl4pPr>
              <a:defRPr sz="1400" b="0" i="0">
                <a:solidFill>
                  <a:schemeClr val="bg1"/>
                </a:solidFill>
                <a:latin typeface="Source Sans Pro" panose="020B0503030403020204" pitchFamily="34" charset="77"/>
              </a:defRPr>
            </a:lvl4pPr>
            <a:lvl5pPr>
              <a:defRPr sz="1400" b="0" i="0">
                <a:solidFill>
                  <a:schemeClr val="bg1"/>
                </a:solidFill>
                <a:latin typeface="Source Sans Pro" panose="020B0503030403020204" pitchFamily="34" charset="77"/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E3D9F1E1-1E6C-484E-8F1F-9A7258B12498}"/>
              </a:ext>
            </a:extLst>
          </p:cNvPr>
          <p:cNvCxnSpPr>
            <a:cxnSpLocks/>
          </p:cNvCxnSpPr>
          <p:nvPr userDrawn="1"/>
        </p:nvCxnSpPr>
        <p:spPr>
          <a:xfrm>
            <a:off x="861511" y="2411066"/>
            <a:ext cx="0" cy="128854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Espace réservé du texte 16">
            <a:extLst>
              <a:ext uri="{FF2B5EF4-FFF2-40B4-BE49-F238E27FC236}">
                <a16:creationId xmlns:a16="http://schemas.microsoft.com/office/drawing/2014/main" id="{5FFF2076-4735-E345-8CFF-69053119989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788005" y="5832685"/>
            <a:ext cx="602067" cy="602446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algn="ctr">
              <a:defRPr sz="1100" b="1" i="0">
                <a:latin typeface="Paris2024 Semibold" panose="02010503030201020103" pitchFamily="2" charset="0"/>
              </a:defRPr>
            </a:lvl1pPr>
            <a:lvl2pPr algn="ctr">
              <a:defRPr sz="1400"/>
            </a:lvl2pPr>
            <a:lvl3pPr algn="ctr">
              <a:defRPr sz="1400"/>
            </a:lvl3pPr>
            <a:lvl4pPr algn="ctr">
              <a:defRPr sz="1400"/>
            </a:lvl4pPr>
            <a:lvl5pPr algn="ctr">
              <a:defRPr sz="1400"/>
            </a:lvl5pPr>
          </a:lstStyle>
          <a:p>
            <a:pPr lvl="0"/>
            <a:r>
              <a:rPr lang="fr-FR"/>
              <a:t>Date</a:t>
            </a:r>
          </a:p>
        </p:txBody>
      </p: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611BC915-338D-7B4E-8587-B0F38E6DA7FC}"/>
              </a:ext>
            </a:extLst>
          </p:cNvPr>
          <p:cNvCxnSpPr>
            <a:cxnSpLocks/>
          </p:cNvCxnSpPr>
          <p:nvPr userDrawn="1"/>
        </p:nvCxnSpPr>
        <p:spPr>
          <a:xfrm>
            <a:off x="10089039" y="4390259"/>
            <a:ext cx="0" cy="128854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Espace réservé du texte 18">
            <a:extLst>
              <a:ext uri="{FF2B5EF4-FFF2-40B4-BE49-F238E27FC236}">
                <a16:creationId xmlns:a16="http://schemas.microsoft.com/office/drawing/2014/main" id="{44FE8436-F4C6-0B43-9C4E-819FF31EDC7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224170" y="4704237"/>
            <a:ext cx="1570001" cy="305437"/>
          </a:xfrm>
          <a:prstGeom prst="rect">
            <a:avLst/>
          </a:prstGeom>
        </p:spPr>
        <p:txBody>
          <a:bodyPr/>
          <a:lstStyle>
            <a:lvl1pPr>
              <a:defRPr lang="fr-FR" sz="1600" b="1" kern="1200" cap="all" baseline="0" dirty="0">
                <a:solidFill>
                  <a:schemeClr val="bg1"/>
                </a:solidFill>
                <a:latin typeface="Paris2024 Semibold" panose="02010503030201020103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/>
              <a:t>Titre</a:t>
            </a:r>
          </a:p>
        </p:txBody>
      </p:sp>
      <p:sp>
        <p:nvSpPr>
          <p:cNvPr id="20" name="Espace réservé du texte 21">
            <a:extLst>
              <a:ext uri="{FF2B5EF4-FFF2-40B4-BE49-F238E27FC236}">
                <a16:creationId xmlns:a16="http://schemas.microsoft.com/office/drawing/2014/main" id="{93169532-FD05-8D44-B3D1-B9B587D969A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0224170" y="5073174"/>
            <a:ext cx="1569997" cy="744292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1200" b="0" i="0">
                <a:solidFill>
                  <a:schemeClr val="bg1"/>
                </a:solidFill>
                <a:latin typeface="Source Sans Pro Light" panose="020B0403030403020204" pitchFamily="34" charset="77"/>
              </a:defRPr>
            </a:lvl1pPr>
            <a:lvl2pPr>
              <a:defRPr sz="1400" b="0" i="0">
                <a:solidFill>
                  <a:schemeClr val="bg1"/>
                </a:solidFill>
                <a:latin typeface="Source Sans Pro" panose="020B0503030403020204" pitchFamily="34" charset="77"/>
              </a:defRPr>
            </a:lvl2pPr>
            <a:lvl3pPr>
              <a:defRPr sz="1400" b="0" i="0">
                <a:solidFill>
                  <a:schemeClr val="bg1"/>
                </a:solidFill>
                <a:latin typeface="Source Sans Pro" panose="020B0503030403020204" pitchFamily="34" charset="77"/>
              </a:defRPr>
            </a:lvl3pPr>
            <a:lvl4pPr>
              <a:defRPr sz="1400" b="0" i="0">
                <a:solidFill>
                  <a:schemeClr val="bg1"/>
                </a:solidFill>
                <a:latin typeface="Source Sans Pro" panose="020B0503030403020204" pitchFamily="34" charset="77"/>
              </a:defRPr>
            </a:lvl4pPr>
            <a:lvl5pPr>
              <a:defRPr sz="1400" b="0" i="0">
                <a:solidFill>
                  <a:schemeClr val="bg1"/>
                </a:solidFill>
                <a:latin typeface="Source Sans Pro" panose="020B0503030403020204" pitchFamily="34" charset="77"/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1" name="Espace réservé du texte 16">
            <a:extLst>
              <a:ext uri="{FF2B5EF4-FFF2-40B4-BE49-F238E27FC236}">
                <a16:creationId xmlns:a16="http://schemas.microsoft.com/office/drawing/2014/main" id="{1D711BE7-8FB2-E241-A8F4-565B8A90BD9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254161" y="1657587"/>
            <a:ext cx="602067" cy="602446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algn="ctr">
              <a:defRPr sz="1100" b="1" i="0">
                <a:latin typeface="Paris2024 Semibold" panose="02010503030201020103" pitchFamily="2" charset="0"/>
              </a:defRPr>
            </a:lvl1pPr>
            <a:lvl2pPr algn="ctr">
              <a:defRPr sz="1400"/>
            </a:lvl2pPr>
            <a:lvl3pPr algn="ctr">
              <a:defRPr sz="1400"/>
            </a:lvl3pPr>
            <a:lvl4pPr algn="ctr">
              <a:defRPr sz="1400"/>
            </a:lvl4pPr>
            <a:lvl5pPr algn="ctr">
              <a:defRPr sz="1400"/>
            </a:lvl5pPr>
          </a:lstStyle>
          <a:p>
            <a:pPr lvl="0"/>
            <a:r>
              <a:rPr lang="fr-FR"/>
              <a:t>Date</a:t>
            </a:r>
          </a:p>
        </p:txBody>
      </p:sp>
      <p:sp>
        <p:nvSpPr>
          <p:cNvPr id="22" name="Espace réservé du texte 18">
            <a:extLst>
              <a:ext uri="{FF2B5EF4-FFF2-40B4-BE49-F238E27FC236}">
                <a16:creationId xmlns:a16="http://schemas.microsoft.com/office/drawing/2014/main" id="{44B45706-DB8E-ED4E-93A1-593A86EF675B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690325" y="2415951"/>
            <a:ext cx="1570003" cy="305437"/>
          </a:xfrm>
          <a:prstGeom prst="rect">
            <a:avLst/>
          </a:prstGeom>
        </p:spPr>
        <p:txBody>
          <a:bodyPr/>
          <a:lstStyle>
            <a:lvl1pPr>
              <a:defRPr lang="fr-FR" sz="1600" b="1" kern="1200" cap="all" baseline="0" dirty="0">
                <a:solidFill>
                  <a:schemeClr val="bg1"/>
                </a:solidFill>
                <a:latin typeface="Paris2024 Semibold" panose="02010503030201020103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/>
              <a:t>Titre</a:t>
            </a:r>
          </a:p>
        </p:txBody>
      </p:sp>
      <p:sp>
        <p:nvSpPr>
          <p:cNvPr id="23" name="Espace réservé du texte 21">
            <a:extLst>
              <a:ext uri="{FF2B5EF4-FFF2-40B4-BE49-F238E27FC236}">
                <a16:creationId xmlns:a16="http://schemas.microsoft.com/office/drawing/2014/main" id="{3078C4FD-819E-2B42-9641-E040F6C4D6FE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4690325" y="2784888"/>
            <a:ext cx="1569999" cy="744292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1200" b="0" i="0">
                <a:solidFill>
                  <a:schemeClr val="bg1"/>
                </a:solidFill>
                <a:latin typeface="Source Sans Pro Light" panose="020B0403030403020204" pitchFamily="34" charset="77"/>
              </a:defRPr>
            </a:lvl1pPr>
            <a:lvl2pPr>
              <a:defRPr sz="1400" b="0" i="0">
                <a:solidFill>
                  <a:schemeClr val="bg1"/>
                </a:solidFill>
                <a:latin typeface="Source Sans Pro" panose="020B0503030403020204" pitchFamily="34" charset="77"/>
              </a:defRPr>
            </a:lvl2pPr>
            <a:lvl3pPr>
              <a:defRPr sz="1400" b="0" i="0">
                <a:solidFill>
                  <a:schemeClr val="bg1"/>
                </a:solidFill>
                <a:latin typeface="Source Sans Pro" panose="020B0503030403020204" pitchFamily="34" charset="77"/>
              </a:defRPr>
            </a:lvl3pPr>
            <a:lvl4pPr>
              <a:defRPr sz="1400" b="0" i="0">
                <a:solidFill>
                  <a:schemeClr val="bg1"/>
                </a:solidFill>
                <a:latin typeface="Source Sans Pro" panose="020B0503030403020204" pitchFamily="34" charset="77"/>
              </a:defRPr>
            </a:lvl4pPr>
            <a:lvl5pPr>
              <a:defRPr sz="1400" b="0" i="0">
                <a:solidFill>
                  <a:schemeClr val="bg1"/>
                </a:solidFill>
                <a:latin typeface="Source Sans Pro" panose="020B0503030403020204" pitchFamily="34" charset="77"/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9441DD3F-435B-B24D-A962-A92F2070AFDF}"/>
              </a:ext>
            </a:extLst>
          </p:cNvPr>
          <p:cNvCxnSpPr>
            <a:cxnSpLocks/>
          </p:cNvCxnSpPr>
          <p:nvPr userDrawn="1"/>
        </p:nvCxnSpPr>
        <p:spPr>
          <a:xfrm>
            <a:off x="4555194" y="2411066"/>
            <a:ext cx="0" cy="128854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Espace réservé du texte 16">
            <a:extLst>
              <a:ext uri="{FF2B5EF4-FFF2-40B4-BE49-F238E27FC236}">
                <a16:creationId xmlns:a16="http://schemas.microsoft.com/office/drawing/2014/main" id="{1FF2C7C9-B36A-CC4F-A506-747DCCF5EFCC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7947844" y="1657587"/>
            <a:ext cx="602067" cy="602446"/>
          </a:xfrm>
          <a:prstGeom prst="ellipse">
            <a:avLst/>
          </a:prstGeom>
          <a:solidFill>
            <a:schemeClr val="accent3"/>
          </a:solidFill>
        </p:spPr>
        <p:txBody>
          <a:bodyPr anchor="ctr">
            <a:normAutofit/>
          </a:bodyPr>
          <a:lstStyle>
            <a:lvl1pPr algn="ctr">
              <a:defRPr sz="1100" b="1" i="0">
                <a:latin typeface="Paris2024 Semibold" panose="02010503030201020103" pitchFamily="2" charset="0"/>
              </a:defRPr>
            </a:lvl1pPr>
            <a:lvl2pPr algn="ctr">
              <a:defRPr sz="1400"/>
            </a:lvl2pPr>
            <a:lvl3pPr algn="ctr">
              <a:defRPr sz="1400"/>
            </a:lvl3pPr>
            <a:lvl4pPr algn="ctr">
              <a:defRPr sz="1400"/>
            </a:lvl4pPr>
            <a:lvl5pPr algn="ctr">
              <a:defRPr sz="1400"/>
            </a:lvl5pPr>
          </a:lstStyle>
          <a:p>
            <a:pPr lvl="0"/>
            <a:r>
              <a:rPr lang="fr-FR"/>
              <a:t>Date</a:t>
            </a:r>
          </a:p>
        </p:txBody>
      </p:sp>
      <p:sp>
        <p:nvSpPr>
          <p:cNvPr id="26" name="Espace réservé du texte 18">
            <a:extLst>
              <a:ext uri="{FF2B5EF4-FFF2-40B4-BE49-F238E27FC236}">
                <a16:creationId xmlns:a16="http://schemas.microsoft.com/office/drawing/2014/main" id="{43BAB511-C71A-2B4E-A5C3-4FEC0E22FDE3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384008" y="2415951"/>
            <a:ext cx="1570003" cy="305437"/>
          </a:xfrm>
          <a:prstGeom prst="rect">
            <a:avLst/>
          </a:prstGeom>
        </p:spPr>
        <p:txBody>
          <a:bodyPr/>
          <a:lstStyle>
            <a:lvl1pPr>
              <a:defRPr lang="fr-FR" sz="1600" b="1" kern="1200" cap="all" baseline="0" dirty="0">
                <a:solidFill>
                  <a:schemeClr val="bg1"/>
                </a:solidFill>
                <a:latin typeface="Paris2024 Semibold" panose="02010503030201020103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/>
              <a:t>Titre</a:t>
            </a:r>
          </a:p>
        </p:txBody>
      </p:sp>
      <p:sp>
        <p:nvSpPr>
          <p:cNvPr id="27" name="Espace réservé du texte 21">
            <a:extLst>
              <a:ext uri="{FF2B5EF4-FFF2-40B4-BE49-F238E27FC236}">
                <a16:creationId xmlns:a16="http://schemas.microsoft.com/office/drawing/2014/main" id="{DB73C03E-E432-254A-80ED-A7C38CD8F014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8384008" y="2784888"/>
            <a:ext cx="1569999" cy="744292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1200" b="0" i="0">
                <a:solidFill>
                  <a:schemeClr val="bg1"/>
                </a:solidFill>
                <a:latin typeface="Source Sans Pro Light" panose="020B0403030403020204" pitchFamily="34" charset="77"/>
              </a:defRPr>
            </a:lvl1pPr>
            <a:lvl2pPr>
              <a:defRPr sz="1400" b="0" i="0">
                <a:solidFill>
                  <a:schemeClr val="bg1"/>
                </a:solidFill>
                <a:latin typeface="Source Sans Pro" panose="020B0503030403020204" pitchFamily="34" charset="77"/>
              </a:defRPr>
            </a:lvl2pPr>
            <a:lvl3pPr>
              <a:defRPr sz="1400" b="0" i="0">
                <a:solidFill>
                  <a:schemeClr val="bg1"/>
                </a:solidFill>
                <a:latin typeface="Source Sans Pro" panose="020B0503030403020204" pitchFamily="34" charset="77"/>
              </a:defRPr>
            </a:lvl3pPr>
            <a:lvl4pPr>
              <a:defRPr sz="1400" b="0" i="0">
                <a:solidFill>
                  <a:schemeClr val="bg1"/>
                </a:solidFill>
                <a:latin typeface="Source Sans Pro" panose="020B0503030403020204" pitchFamily="34" charset="77"/>
              </a:defRPr>
            </a:lvl4pPr>
            <a:lvl5pPr>
              <a:defRPr sz="1400" b="0" i="0">
                <a:solidFill>
                  <a:schemeClr val="bg1"/>
                </a:solidFill>
                <a:latin typeface="Source Sans Pro" panose="020B0503030403020204" pitchFamily="34" charset="77"/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ED79F5D6-355C-6D40-B2D6-C53775054EA4}"/>
              </a:ext>
            </a:extLst>
          </p:cNvPr>
          <p:cNvCxnSpPr>
            <a:cxnSpLocks/>
          </p:cNvCxnSpPr>
          <p:nvPr userDrawn="1"/>
        </p:nvCxnSpPr>
        <p:spPr>
          <a:xfrm>
            <a:off x="8248877" y="2411066"/>
            <a:ext cx="0" cy="128854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Espace réservé du texte 16">
            <a:extLst>
              <a:ext uri="{FF2B5EF4-FFF2-40B4-BE49-F238E27FC236}">
                <a16:creationId xmlns:a16="http://schemas.microsoft.com/office/drawing/2014/main" id="{39D60D94-A820-4549-9D4E-A0864D73F41C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396415" y="5832685"/>
            <a:ext cx="602067" cy="602446"/>
          </a:xfrm>
          <a:prstGeom prst="ellipse">
            <a:avLst/>
          </a:prstGeom>
          <a:solidFill>
            <a:schemeClr val="accent3"/>
          </a:solidFill>
        </p:spPr>
        <p:txBody>
          <a:bodyPr anchor="ctr">
            <a:normAutofit/>
          </a:bodyPr>
          <a:lstStyle>
            <a:lvl1pPr algn="ctr">
              <a:defRPr sz="1100" b="1" i="0">
                <a:latin typeface="Paris2024 Semibold" panose="02010503030201020103" pitchFamily="2" charset="0"/>
              </a:defRPr>
            </a:lvl1pPr>
            <a:lvl2pPr algn="ctr">
              <a:defRPr sz="1400"/>
            </a:lvl2pPr>
            <a:lvl3pPr algn="ctr">
              <a:defRPr sz="1400"/>
            </a:lvl3pPr>
            <a:lvl4pPr algn="ctr">
              <a:defRPr sz="1400"/>
            </a:lvl4pPr>
            <a:lvl5pPr algn="ctr">
              <a:defRPr sz="1400"/>
            </a:lvl5pPr>
          </a:lstStyle>
          <a:p>
            <a:pPr lvl="0"/>
            <a:r>
              <a:rPr lang="fr-FR"/>
              <a:t>Date</a:t>
            </a:r>
          </a:p>
        </p:txBody>
      </p: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B2C8A330-1A7B-CB4D-9CF5-6953F7B1110E}"/>
              </a:ext>
            </a:extLst>
          </p:cNvPr>
          <p:cNvCxnSpPr>
            <a:cxnSpLocks/>
          </p:cNvCxnSpPr>
          <p:nvPr userDrawn="1"/>
        </p:nvCxnSpPr>
        <p:spPr>
          <a:xfrm>
            <a:off x="2697449" y="4390259"/>
            <a:ext cx="0" cy="128854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Espace réservé du texte 18">
            <a:extLst>
              <a:ext uri="{FF2B5EF4-FFF2-40B4-BE49-F238E27FC236}">
                <a16:creationId xmlns:a16="http://schemas.microsoft.com/office/drawing/2014/main" id="{CF04B0C2-ACD1-C649-8C59-8483CFC9A8B9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2832580" y="4704237"/>
            <a:ext cx="1570001" cy="305437"/>
          </a:xfrm>
          <a:prstGeom prst="rect">
            <a:avLst/>
          </a:prstGeom>
        </p:spPr>
        <p:txBody>
          <a:bodyPr/>
          <a:lstStyle>
            <a:lvl1pPr>
              <a:defRPr lang="fr-FR" sz="1600" b="1" kern="1200" cap="all" baseline="0" dirty="0">
                <a:solidFill>
                  <a:schemeClr val="bg1"/>
                </a:solidFill>
                <a:latin typeface="Paris2024 Semibold" panose="02010503030201020103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/>
              <a:t>Titre</a:t>
            </a:r>
          </a:p>
        </p:txBody>
      </p:sp>
      <p:sp>
        <p:nvSpPr>
          <p:cNvPr id="32" name="Espace réservé du texte 21">
            <a:extLst>
              <a:ext uri="{FF2B5EF4-FFF2-40B4-BE49-F238E27FC236}">
                <a16:creationId xmlns:a16="http://schemas.microsoft.com/office/drawing/2014/main" id="{8103A02F-B668-9740-800B-46F22E3723D6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2832579" y="5073174"/>
            <a:ext cx="1569997" cy="744292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1200" b="0" i="0">
                <a:solidFill>
                  <a:schemeClr val="bg1"/>
                </a:solidFill>
                <a:latin typeface="Source Sans Pro Light" panose="020B0403030403020204" pitchFamily="34" charset="77"/>
              </a:defRPr>
            </a:lvl1pPr>
            <a:lvl2pPr>
              <a:defRPr sz="1400" b="0" i="0">
                <a:solidFill>
                  <a:schemeClr val="bg1"/>
                </a:solidFill>
                <a:latin typeface="Source Sans Pro" panose="020B0503030403020204" pitchFamily="34" charset="77"/>
              </a:defRPr>
            </a:lvl2pPr>
            <a:lvl3pPr>
              <a:defRPr sz="1400" b="0" i="0">
                <a:solidFill>
                  <a:schemeClr val="bg1"/>
                </a:solidFill>
                <a:latin typeface="Source Sans Pro" panose="020B0503030403020204" pitchFamily="34" charset="77"/>
              </a:defRPr>
            </a:lvl3pPr>
            <a:lvl4pPr>
              <a:defRPr sz="1400" b="0" i="0">
                <a:solidFill>
                  <a:schemeClr val="bg1"/>
                </a:solidFill>
                <a:latin typeface="Source Sans Pro" panose="020B0503030403020204" pitchFamily="34" charset="77"/>
              </a:defRPr>
            </a:lvl4pPr>
            <a:lvl5pPr>
              <a:defRPr sz="1400" b="0" i="0">
                <a:solidFill>
                  <a:schemeClr val="bg1"/>
                </a:solidFill>
                <a:latin typeface="Source Sans Pro" panose="020B0503030403020204" pitchFamily="34" charset="77"/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3" name="Espace réservé du texte 16">
            <a:extLst>
              <a:ext uri="{FF2B5EF4-FFF2-40B4-BE49-F238E27FC236}">
                <a16:creationId xmlns:a16="http://schemas.microsoft.com/office/drawing/2014/main" id="{FCA94642-232D-0F4D-B850-1CF649F7756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6107685" y="5832685"/>
            <a:ext cx="602067" cy="602446"/>
          </a:xfrm>
          <a:prstGeom prst="ellipse">
            <a:avLst/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algn="ctr">
              <a:defRPr sz="1100" b="1" i="0">
                <a:latin typeface="Paris2024 Semibold" panose="02010503030201020103" pitchFamily="2" charset="0"/>
              </a:defRPr>
            </a:lvl1pPr>
            <a:lvl2pPr algn="ctr">
              <a:defRPr sz="1400"/>
            </a:lvl2pPr>
            <a:lvl3pPr algn="ctr">
              <a:defRPr sz="1400"/>
            </a:lvl3pPr>
            <a:lvl4pPr algn="ctr">
              <a:defRPr sz="1400"/>
            </a:lvl4pPr>
            <a:lvl5pPr algn="ctr">
              <a:defRPr sz="1400"/>
            </a:lvl5pPr>
          </a:lstStyle>
          <a:p>
            <a:pPr lvl="0"/>
            <a:r>
              <a:rPr lang="fr-FR"/>
              <a:t>Date</a:t>
            </a:r>
          </a:p>
        </p:txBody>
      </p:sp>
      <p:cxnSp>
        <p:nvCxnSpPr>
          <p:cNvPr id="34" name="Connecteur droit 33">
            <a:extLst>
              <a:ext uri="{FF2B5EF4-FFF2-40B4-BE49-F238E27FC236}">
                <a16:creationId xmlns:a16="http://schemas.microsoft.com/office/drawing/2014/main" id="{CF00906B-AD98-2242-889A-566CAEAFBEE2}"/>
              </a:ext>
            </a:extLst>
          </p:cNvPr>
          <p:cNvCxnSpPr>
            <a:cxnSpLocks/>
          </p:cNvCxnSpPr>
          <p:nvPr userDrawn="1"/>
        </p:nvCxnSpPr>
        <p:spPr>
          <a:xfrm>
            <a:off x="6408718" y="4390259"/>
            <a:ext cx="0" cy="128854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Espace réservé du texte 18">
            <a:extLst>
              <a:ext uri="{FF2B5EF4-FFF2-40B4-BE49-F238E27FC236}">
                <a16:creationId xmlns:a16="http://schemas.microsoft.com/office/drawing/2014/main" id="{F0E7FBEC-374C-BA41-AABA-740C47F58B8D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543849" y="4704237"/>
            <a:ext cx="1570001" cy="305437"/>
          </a:xfrm>
          <a:prstGeom prst="rect">
            <a:avLst/>
          </a:prstGeom>
        </p:spPr>
        <p:txBody>
          <a:bodyPr/>
          <a:lstStyle>
            <a:lvl1pPr>
              <a:defRPr lang="fr-FR" sz="1600" b="1" kern="1200" cap="all" baseline="0" dirty="0">
                <a:solidFill>
                  <a:schemeClr val="bg1"/>
                </a:solidFill>
                <a:latin typeface="Paris2024 Semibold" panose="02010503030201020103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/>
              <a:t>Titre</a:t>
            </a:r>
          </a:p>
        </p:txBody>
      </p:sp>
      <p:sp>
        <p:nvSpPr>
          <p:cNvPr id="36" name="Espace réservé du texte 21">
            <a:extLst>
              <a:ext uri="{FF2B5EF4-FFF2-40B4-BE49-F238E27FC236}">
                <a16:creationId xmlns:a16="http://schemas.microsoft.com/office/drawing/2014/main" id="{160E9F2C-8AC5-214A-A84F-CC7895D7AB6F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6543849" y="5073174"/>
            <a:ext cx="1569997" cy="744292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1200" b="0" i="0">
                <a:solidFill>
                  <a:schemeClr val="bg1"/>
                </a:solidFill>
                <a:latin typeface="Source Sans Pro Light" panose="020B0403030403020204" pitchFamily="34" charset="77"/>
              </a:defRPr>
            </a:lvl1pPr>
            <a:lvl2pPr>
              <a:defRPr sz="1400" b="0" i="0">
                <a:solidFill>
                  <a:schemeClr val="bg1"/>
                </a:solidFill>
                <a:latin typeface="Source Sans Pro" panose="020B0503030403020204" pitchFamily="34" charset="77"/>
              </a:defRPr>
            </a:lvl2pPr>
            <a:lvl3pPr>
              <a:defRPr sz="1400" b="0" i="0">
                <a:solidFill>
                  <a:schemeClr val="bg1"/>
                </a:solidFill>
                <a:latin typeface="Source Sans Pro" panose="020B0503030403020204" pitchFamily="34" charset="77"/>
              </a:defRPr>
            </a:lvl3pPr>
            <a:lvl4pPr>
              <a:defRPr sz="1400" b="0" i="0">
                <a:solidFill>
                  <a:schemeClr val="bg1"/>
                </a:solidFill>
                <a:latin typeface="Source Sans Pro" panose="020B0503030403020204" pitchFamily="34" charset="77"/>
              </a:defRPr>
            </a:lvl4pPr>
            <a:lvl5pPr>
              <a:defRPr sz="1400" b="0" i="0">
                <a:solidFill>
                  <a:schemeClr val="bg1"/>
                </a:solidFill>
                <a:latin typeface="Source Sans Pro" panose="020B0503030403020204" pitchFamily="34" charset="77"/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7" name="Espace réservé du texte 18">
            <a:extLst>
              <a:ext uri="{FF2B5EF4-FFF2-40B4-BE49-F238E27FC236}">
                <a16:creationId xmlns:a16="http://schemas.microsoft.com/office/drawing/2014/main" id="{D225879B-7A84-F749-BD7A-4A4EE84915AE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63822" y="3567371"/>
            <a:ext cx="1844845" cy="305437"/>
          </a:xfrm>
          <a:prstGeom prst="rect">
            <a:avLst/>
          </a:prstGeom>
          <a:noFill/>
        </p:spPr>
        <p:txBody>
          <a:bodyPr lIns="72000" rIns="72000" anchor="ctr">
            <a:normAutofit/>
          </a:bodyPr>
          <a:lstStyle>
            <a:lvl1pPr algn="ctr">
              <a:defRPr lang="fr-FR" sz="1100" b="1" kern="1200" cap="all" baseline="0" dirty="0">
                <a:solidFill>
                  <a:schemeClr val="accent2"/>
                </a:solidFill>
                <a:latin typeface="Paris2024 Semibold" panose="02010503030201020103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/>
              <a:t>Titre</a:t>
            </a:r>
          </a:p>
        </p:txBody>
      </p:sp>
      <p:sp>
        <p:nvSpPr>
          <p:cNvPr id="38" name="Espace réservé du texte 18">
            <a:extLst>
              <a:ext uri="{FF2B5EF4-FFF2-40B4-BE49-F238E27FC236}">
                <a16:creationId xmlns:a16="http://schemas.microsoft.com/office/drawing/2014/main" id="{E7643116-0385-4245-AFB7-A787718F4AAE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2708666" y="3567371"/>
            <a:ext cx="1844845" cy="305437"/>
          </a:xfrm>
          <a:prstGeom prst="rect">
            <a:avLst/>
          </a:prstGeom>
          <a:noFill/>
        </p:spPr>
        <p:txBody>
          <a:bodyPr lIns="72000" rIns="72000" anchor="ctr">
            <a:normAutofit/>
          </a:bodyPr>
          <a:lstStyle>
            <a:lvl1pPr algn="ctr">
              <a:defRPr lang="fr-FR" sz="1100" b="1" kern="1200" cap="all" baseline="0" dirty="0">
                <a:solidFill>
                  <a:schemeClr val="accent3"/>
                </a:solidFill>
                <a:latin typeface="Paris2024 Semibold" panose="02010503030201020103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/>
              <a:t>Titre</a:t>
            </a:r>
          </a:p>
        </p:txBody>
      </p:sp>
      <p:sp>
        <p:nvSpPr>
          <p:cNvPr id="39" name="Espace réservé du texte 18">
            <a:extLst>
              <a:ext uri="{FF2B5EF4-FFF2-40B4-BE49-F238E27FC236}">
                <a16:creationId xmlns:a16="http://schemas.microsoft.com/office/drawing/2014/main" id="{92BF5645-2A07-9C49-ABAA-2FE5B5584B1D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4553511" y="3567371"/>
            <a:ext cx="1844845" cy="305437"/>
          </a:xfrm>
          <a:prstGeom prst="rect">
            <a:avLst/>
          </a:prstGeom>
          <a:noFill/>
        </p:spPr>
        <p:txBody>
          <a:bodyPr lIns="72000" rIns="72000" anchor="ctr">
            <a:normAutofit/>
          </a:bodyPr>
          <a:lstStyle>
            <a:lvl1pPr algn="ctr">
              <a:defRPr lang="fr-FR" sz="1100" b="1" kern="1200" cap="all" baseline="0" dirty="0">
                <a:solidFill>
                  <a:schemeClr val="bg2"/>
                </a:solidFill>
                <a:latin typeface="Paris2024 Semibold" panose="02010503030201020103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/>
              <a:t>Titre</a:t>
            </a:r>
          </a:p>
        </p:txBody>
      </p:sp>
      <p:sp>
        <p:nvSpPr>
          <p:cNvPr id="40" name="Espace réservé du texte 18">
            <a:extLst>
              <a:ext uri="{FF2B5EF4-FFF2-40B4-BE49-F238E27FC236}">
                <a16:creationId xmlns:a16="http://schemas.microsoft.com/office/drawing/2014/main" id="{794BFD20-199E-B941-A69A-F48B76EFA87F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6398355" y="3567371"/>
            <a:ext cx="1844845" cy="305437"/>
          </a:xfrm>
          <a:prstGeom prst="rect">
            <a:avLst/>
          </a:prstGeom>
          <a:noFill/>
        </p:spPr>
        <p:txBody>
          <a:bodyPr lIns="72000" rIns="72000" anchor="ctr">
            <a:normAutofit/>
          </a:bodyPr>
          <a:lstStyle>
            <a:lvl1pPr algn="ctr">
              <a:defRPr lang="fr-FR" sz="1100" b="1" kern="1200" cap="all" baseline="0" dirty="0">
                <a:solidFill>
                  <a:schemeClr val="accent2"/>
                </a:solidFill>
                <a:latin typeface="Paris2024 Semibold" panose="02010503030201020103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/>
              <a:t>Titre</a:t>
            </a:r>
          </a:p>
        </p:txBody>
      </p:sp>
      <p:sp>
        <p:nvSpPr>
          <p:cNvPr id="41" name="Espace réservé du texte 18">
            <a:extLst>
              <a:ext uri="{FF2B5EF4-FFF2-40B4-BE49-F238E27FC236}">
                <a16:creationId xmlns:a16="http://schemas.microsoft.com/office/drawing/2014/main" id="{13F60A0A-FEF8-E441-972C-7A9122709F88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8243199" y="3567371"/>
            <a:ext cx="1844845" cy="305437"/>
          </a:xfrm>
          <a:prstGeom prst="rect">
            <a:avLst/>
          </a:prstGeom>
          <a:noFill/>
        </p:spPr>
        <p:txBody>
          <a:bodyPr lIns="72000" rIns="72000" anchor="ctr">
            <a:normAutofit/>
          </a:bodyPr>
          <a:lstStyle>
            <a:lvl1pPr algn="ctr">
              <a:defRPr lang="fr-FR" sz="1100" b="1" kern="1200" cap="all" baseline="0" dirty="0">
                <a:solidFill>
                  <a:schemeClr val="accent3"/>
                </a:solidFill>
                <a:latin typeface="Paris2024 Semibold" panose="02010503030201020103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/>
              <a:t>Titre</a:t>
            </a:r>
          </a:p>
        </p:txBody>
      </p:sp>
      <p:sp>
        <p:nvSpPr>
          <p:cNvPr id="42" name="Espace réservé du texte 18">
            <a:extLst>
              <a:ext uri="{FF2B5EF4-FFF2-40B4-BE49-F238E27FC236}">
                <a16:creationId xmlns:a16="http://schemas.microsoft.com/office/drawing/2014/main" id="{6C0C3BDE-1697-CF41-94CF-F7D21CE43BFF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10088044" y="3567371"/>
            <a:ext cx="1844845" cy="305437"/>
          </a:xfrm>
          <a:prstGeom prst="rect">
            <a:avLst/>
          </a:prstGeom>
          <a:noFill/>
        </p:spPr>
        <p:txBody>
          <a:bodyPr lIns="72000" rIns="72000" anchor="ctr">
            <a:normAutofit/>
          </a:bodyPr>
          <a:lstStyle>
            <a:lvl1pPr algn="ctr">
              <a:defRPr lang="fr-FR" sz="1100" b="1" kern="1200" cap="all" baseline="0" dirty="0">
                <a:solidFill>
                  <a:schemeClr val="bg2"/>
                </a:solidFill>
                <a:latin typeface="Paris2024 Semibold" panose="02010503030201020103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/>
              <a:t>Titre</a:t>
            </a:r>
          </a:p>
        </p:txBody>
      </p:sp>
      <p:cxnSp>
        <p:nvCxnSpPr>
          <p:cNvPr id="43" name="Connecteur droit 42">
            <a:extLst>
              <a:ext uri="{FF2B5EF4-FFF2-40B4-BE49-F238E27FC236}">
                <a16:creationId xmlns:a16="http://schemas.microsoft.com/office/drawing/2014/main" id="{F4A07346-366E-3143-8EB8-B8A608AF4766}"/>
              </a:ext>
            </a:extLst>
          </p:cNvPr>
          <p:cNvCxnSpPr>
            <a:cxnSpLocks/>
          </p:cNvCxnSpPr>
          <p:nvPr userDrawn="1"/>
        </p:nvCxnSpPr>
        <p:spPr>
          <a:xfrm>
            <a:off x="653565" y="3890535"/>
            <a:ext cx="11527892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itre 1">
            <a:extLst>
              <a:ext uri="{FF2B5EF4-FFF2-40B4-BE49-F238E27FC236}">
                <a16:creationId xmlns:a16="http://schemas.microsoft.com/office/drawing/2014/main" id="{166F6E73-160B-414E-95E7-CFDB88F79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2637" y="325067"/>
            <a:ext cx="11486723" cy="47746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titre</a:t>
            </a:r>
          </a:p>
        </p:txBody>
      </p:sp>
      <p:sp>
        <p:nvSpPr>
          <p:cNvPr id="45" name="Espace réservé du texte 3">
            <a:extLst>
              <a:ext uri="{FF2B5EF4-FFF2-40B4-BE49-F238E27FC236}">
                <a16:creationId xmlns:a16="http://schemas.microsoft.com/office/drawing/2014/main" id="{109A1FFB-4EB4-0A46-92FF-6A856A722B8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2638" y="802531"/>
            <a:ext cx="11486724" cy="475034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lnSpc>
                <a:spcPct val="80000"/>
              </a:lnSpc>
              <a:spcAft>
                <a:spcPts val="0"/>
              </a:spcAft>
              <a:defRPr sz="2400" b="1" i="0" cap="all" baseline="0">
                <a:solidFill>
                  <a:schemeClr val="bg1"/>
                </a:solidFill>
                <a:latin typeface="Paris2024" panose="02010503030201020103" pitchFamily="2" charset="0"/>
              </a:defRPr>
            </a:lvl1pPr>
          </a:lstStyle>
          <a:p>
            <a:pPr lvl="0"/>
            <a:r>
              <a:rPr lang="fr-FR"/>
              <a:t>Sous-titre</a:t>
            </a:r>
          </a:p>
        </p:txBody>
      </p:sp>
    </p:spTree>
    <p:extLst>
      <p:ext uri="{BB962C8B-B14F-4D97-AF65-F5344CB8AC3E}">
        <p14:creationId xmlns:p14="http://schemas.microsoft.com/office/powerpoint/2010/main" val="3718824036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Chiffres clé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7271AE6C-9F3C-94B0-B868-992C0E3A2A3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¤1 Medical Meeting 04 -12 - 2023</a:t>
            </a:r>
            <a:endParaRPr lang="fr-FR"/>
          </a:p>
        </p:txBody>
      </p:sp>
      <p:sp>
        <p:nvSpPr>
          <p:cNvPr id="52" name="Espace réservé du texte 11">
            <a:extLst>
              <a:ext uri="{FF2B5EF4-FFF2-40B4-BE49-F238E27FC236}">
                <a16:creationId xmlns:a16="http://schemas.microsoft.com/office/drawing/2014/main" id="{AD432EC4-D47F-C8E7-BE1C-4572AEB3DBE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662242" y="2163803"/>
            <a:ext cx="2160000" cy="51995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78000"/>
              </a:lnSpc>
              <a:spcAft>
                <a:spcPts val="0"/>
              </a:spcAft>
              <a:buNone/>
              <a:defRPr lang="fr-FR" sz="1600" b="1" i="0" kern="1200" cap="none" baseline="0" dirty="0">
                <a:solidFill>
                  <a:schemeClr val="tx1"/>
                </a:solidFill>
                <a:latin typeface="Paris2024" panose="02010503030201020103" pitchFamily="2" charset="0"/>
                <a:ea typeface="+mn-ea"/>
                <a:cs typeface="+mn-cs"/>
              </a:defRPr>
            </a:lvl1pPr>
          </a:lstStyle>
          <a:p>
            <a:pPr lvl="0"/>
            <a:endParaRPr lang="fr-FR"/>
          </a:p>
        </p:txBody>
      </p:sp>
      <p:sp>
        <p:nvSpPr>
          <p:cNvPr id="53" name="Espace réservé du texte 11">
            <a:extLst>
              <a:ext uri="{FF2B5EF4-FFF2-40B4-BE49-F238E27FC236}">
                <a16:creationId xmlns:a16="http://schemas.microsoft.com/office/drawing/2014/main" id="{E8ACF458-C0F0-F034-4C80-D1527CCB2FA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662242" y="2691041"/>
            <a:ext cx="2160000" cy="108000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200" b="0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endParaRPr lang="fr-FR"/>
          </a:p>
        </p:txBody>
      </p:sp>
      <p:sp>
        <p:nvSpPr>
          <p:cNvPr id="54" name="Espace réservé du texte 11">
            <a:extLst>
              <a:ext uri="{FF2B5EF4-FFF2-40B4-BE49-F238E27FC236}">
                <a16:creationId xmlns:a16="http://schemas.microsoft.com/office/drawing/2014/main" id="{D58F3410-8AAB-3E42-6800-E517D2522F46}"/>
              </a:ext>
            </a:extLst>
          </p:cNvPr>
          <p:cNvSpPr>
            <a:spLocks noGrp="1" noChangeAspect="1"/>
          </p:cNvSpPr>
          <p:nvPr>
            <p:ph type="body" sz="quarter" idx="23" hasCustomPrompt="1"/>
          </p:nvPr>
        </p:nvSpPr>
        <p:spPr>
          <a:xfrm>
            <a:off x="558798" y="1873042"/>
            <a:ext cx="936000" cy="936000"/>
          </a:xfrm>
          <a:prstGeom prst="ellipse">
            <a:avLst/>
          </a:prstGeom>
          <a:solidFill>
            <a:schemeClr val="accent2"/>
          </a:solidFill>
        </p:spPr>
        <p:txBody>
          <a:bodyPr anchor="ctr">
            <a:noAutofit/>
          </a:bodyPr>
          <a:lstStyle>
            <a:lvl1pPr marL="0" indent="0" algn="ctr">
              <a:spcAft>
                <a:spcPts val="0"/>
              </a:spcAft>
              <a:buNone/>
              <a:defRPr sz="3200" b="1" i="1" cap="all" baseline="0">
                <a:solidFill>
                  <a:schemeClr val="bg1"/>
                </a:solidFill>
                <a:latin typeface="Paris2024 Black" panose="02010503030201020103" pitchFamily="2" charset="0"/>
              </a:defRPr>
            </a:lvl1pPr>
          </a:lstStyle>
          <a:p>
            <a:pPr lvl="0"/>
            <a:r>
              <a:rPr lang="fr-FR"/>
              <a:t>#</a:t>
            </a:r>
          </a:p>
        </p:txBody>
      </p:sp>
      <p:sp>
        <p:nvSpPr>
          <p:cNvPr id="55" name="Espace réservé du texte 11">
            <a:extLst>
              <a:ext uri="{FF2B5EF4-FFF2-40B4-BE49-F238E27FC236}">
                <a16:creationId xmlns:a16="http://schemas.microsoft.com/office/drawing/2014/main" id="{899D47A7-CBAD-4926-7653-32D6A2F4EC3B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4292037" y="1873042"/>
            <a:ext cx="936000" cy="936000"/>
          </a:xfrm>
          <a:prstGeom prst="ellipse">
            <a:avLst/>
          </a:prstGeom>
          <a:solidFill>
            <a:schemeClr val="accent5"/>
          </a:solidFill>
        </p:spPr>
        <p:txBody>
          <a:bodyPr anchor="ctr">
            <a:noAutofit/>
          </a:bodyPr>
          <a:lstStyle>
            <a:lvl1pPr marL="0" indent="0" algn="ctr">
              <a:spcAft>
                <a:spcPts val="0"/>
              </a:spcAft>
              <a:buNone/>
              <a:defRPr sz="3200" b="1" i="1" cap="all" baseline="0">
                <a:solidFill>
                  <a:schemeClr val="bg1"/>
                </a:solidFill>
                <a:latin typeface="Paris2024 Black" panose="02010503030201020103" pitchFamily="2" charset="0"/>
              </a:defRPr>
            </a:lvl1pPr>
          </a:lstStyle>
          <a:p>
            <a:pPr lvl="0"/>
            <a:r>
              <a:rPr lang="fr-FR"/>
              <a:t>#</a:t>
            </a:r>
          </a:p>
        </p:txBody>
      </p:sp>
      <p:sp>
        <p:nvSpPr>
          <p:cNvPr id="56" name="Espace réservé du texte 11">
            <a:extLst>
              <a:ext uri="{FF2B5EF4-FFF2-40B4-BE49-F238E27FC236}">
                <a16:creationId xmlns:a16="http://schemas.microsoft.com/office/drawing/2014/main" id="{00E9DF62-AAFD-FD46-594F-C9B937790320}"/>
              </a:ext>
            </a:extLst>
          </p:cNvPr>
          <p:cNvSpPr>
            <a:spLocks noGrp="1" noChangeAspect="1"/>
          </p:cNvSpPr>
          <p:nvPr>
            <p:ph type="body" sz="quarter" idx="29" hasCustomPrompt="1"/>
          </p:nvPr>
        </p:nvSpPr>
        <p:spPr>
          <a:xfrm>
            <a:off x="8017142" y="1873042"/>
            <a:ext cx="936000" cy="936000"/>
          </a:xfrm>
          <a:prstGeom prst="ellipse">
            <a:avLst/>
          </a:prstGeom>
          <a:solidFill>
            <a:schemeClr val="accent4"/>
          </a:solidFill>
        </p:spPr>
        <p:txBody>
          <a:bodyPr anchor="ctr">
            <a:noAutofit/>
          </a:bodyPr>
          <a:lstStyle>
            <a:lvl1pPr marL="0" indent="0" algn="ctr">
              <a:spcAft>
                <a:spcPts val="0"/>
              </a:spcAft>
              <a:buNone/>
              <a:defRPr sz="3200" b="1" i="1" cap="all" baseline="0">
                <a:solidFill>
                  <a:schemeClr val="bg1"/>
                </a:solidFill>
                <a:latin typeface="Paris2024 Black" panose="02010503030201020103" pitchFamily="2" charset="0"/>
              </a:defRPr>
            </a:lvl1pPr>
          </a:lstStyle>
          <a:p>
            <a:pPr lvl="0"/>
            <a:r>
              <a:rPr lang="fr-FR"/>
              <a:t>#</a:t>
            </a:r>
          </a:p>
        </p:txBody>
      </p:sp>
      <p:sp>
        <p:nvSpPr>
          <p:cNvPr id="57" name="Espace réservé du texte 11">
            <a:extLst>
              <a:ext uri="{FF2B5EF4-FFF2-40B4-BE49-F238E27FC236}">
                <a16:creationId xmlns:a16="http://schemas.microsoft.com/office/drawing/2014/main" id="{3D707B95-6CC1-6484-D5C6-C6E4C5338786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5399845" y="2163803"/>
            <a:ext cx="2160000" cy="51995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78000"/>
              </a:lnSpc>
              <a:spcAft>
                <a:spcPts val="0"/>
              </a:spcAft>
              <a:buNone/>
              <a:defRPr lang="fr-FR" sz="1600" b="1" i="0" kern="1200" cap="none" baseline="0" dirty="0">
                <a:solidFill>
                  <a:schemeClr val="tx1"/>
                </a:solidFill>
                <a:latin typeface="Paris2024" panose="02010503030201020103" pitchFamily="2" charset="0"/>
                <a:ea typeface="+mn-ea"/>
                <a:cs typeface="+mn-cs"/>
              </a:defRPr>
            </a:lvl1pPr>
          </a:lstStyle>
          <a:p>
            <a:pPr lvl="0"/>
            <a:endParaRPr lang="fr-FR"/>
          </a:p>
        </p:txBody>
      </p:sp>
      <p:sp>
        <p:nvSpPr>
          <p:cNvPr id="58" name="Espace réservé du texte 11">
            <a:extLst>
              <a:ext uri="{FF2B5EF4-FFF2-40B4-BE49-F238E27FC236}">
                <a16:creationId xmlns:a16="http://schemas.microsoft.com/office/drawing/2014/main" id="{5A90CF8A-1B5B-894E-E237-4725FC15CCC0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5399845" y="2691041"/>
            <a:ext cx="2160000" cy="108000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200" b="0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endParaRPr lang="fr-FR"/>
          </a:p>
        </p:txBody>
      </p:sp>
      <p:sp>
        <p:nvSpPr>
          <p:cNvPr id="59" name="Espace réservé du texte 11">
            <a:extLst>
              <a:ext uri="{FF2B5EF4-FFF2-40B4-BE49-F238E27FC236}">
                <a16:creationId xmlns:a16="http://schemas.microsoft.com/office/drawing/2014/main" id="{753BC41D-4203-CDBE-CF47-8F1B63E00BAD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9124950" y="2163803"/>
            <a:ext cx="2160000" cy="51995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78000"/>
              </a:lnSpc>
              <a:spcAft>
                <a:spcPts val="0"/>
              </a:spcAft>
              <a:buNone/>
              <a:defRPr lang="fr-FR" sz="1600" b="1" i="0" kern="1200" cap="none" baseline="0" dirty="0">
                <a:solidFill>
                  <a:schemeClr val="tx1"/>
                </a:solidFill>
                <a:latin typeface="Paris2024" panose="02010503030201020103" pitchFamily="2" charset="0"/>
                <a:ea typeface="+mn-ea"/>
                <a:cs typeface="+mn-cs"/>
              </a:defRPr>
            </a:lvl1pPr>
          </a:lstStyle>
          <a:p>
            <a:pPr lvl="0"/>
            <a:endParaRPr lang="fr-FR"/>
          </a:p>
        </p:txBody>
      </p:sp>
      <p:sp>
        <p:nvSpPr>
          <p:cNvPr id="60" name="Espace réservé du texte 11">
            <a:extLst>
              <a:ext uri="{FF2B5EF4-FFF2-40B4-BE49-F238E27FC236}">
                <a16:creationId xmlns:a16="http://schemas.microsoft.com/office/drawing/2014/main" id="{C6B67DEF-0F95-F868-48B5-2945DF1BDA95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9124950" y="2691041"/>
            <a:ext cx="2160000" cy="108000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200" b="0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endParaRPr lang="fr-FR"/>
          </a:p>
        </p:txBody>
      </p:sp>
      <p:sp>
        <p:nvSpPr>
          <p:cNvPr id="61" name="Espace réservé du texte 11">
            <a:extLst>
              <a:ext uri="{FF2B5EF4-FFF2-40B4-BE49-F238E27FC236}">
                <a16:creationId xmlns:a16="http://schemas.microsoft.com/office/drawing/2014/main" id="{0A78C910-19B6-E144-78F3-DBD0EA98181C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1666606" y="4441549"/>
            <a:ext cx="2160000" cy="51995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78000"/>
              </a:lnSpc>
              <a:spcAft>
                <a:spcPts val="0"/>
              </a:spcAft>
              <a:buNone/>
              <a:defRPr lang="fr-FR" sz="1600" b="1" i="0" kern="1200" cap="none" baseline="0" dirty="0">
                <a:solidFill>
                  <a:schemeClr val="tx1"/>
                </a:solidFill>
                <a:latin typeface="Paris2024" panose="02010503030201020103" pitchFamily="2" charset="0"/>
                <a:ea typeface="+mn-ea"/>
                <a:cs typeface="+mn-cs"/>
              </a:defRPr>
            </a:lvl1pPr>
          </a:lstStyle>
          <a:p>
            <a:pPr lvl="0"/>
            <a:endParaRPr lang="fr-FR"/>
          </a:p>
        </p:txBody>
      </p:sp>
      <p:sp>
        <p:nvSpPr>
          <p:cNvPr id="62" name="Espace réservé du texte 11">
            <a:extLst>
              <a:ext uri="{FF2B5EF4-FFF2-40B4-BE49-F238E27FC236}">
                <a16:creationId xmlns:a16="http://schemas.microsoft.com/office/drawing/2014/main" id="{E234CE12-144A-471C-4152-2533EFDE578A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1666606" y="4968788"/>
            <a:ext cx="2160000" cy="108000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200" b="0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endParaRPr lang="fr-FR"/>
          </a:p>
        </p:txBody>
      </p:sp>
      <p:sp>
        <p:nvSpPr>
          <p:cNvPr id="63" name="Espace réservé du texte 11">
            <a:extLst>
              <a:ext uri="{FF2B5EF4-FFF2-40B4-BE49-F238E27FC236}">
                <a16:creationId xmlns:a16="http://schemas.microsoft.com/office/drawing/2014/main" id="{66482AEE-6A02-1E28-A7BC-0475BCCA8D90}"/>
              </a:ext>
            </a:extLst>
          </p:cNvPr>
          <p:cNvSpPr>
            <a:spLocks noGrp="1" noChangeAspect="1"/>
          </p:cNvSpPr>
          <p:nvPr>
            <p:ph type="body" sz="quarter" idx="45" hasCustomPrompt="1"/>
          </p:nvPr>
        </p:nvSpPr>
        <p:spPr>
          <a:xfrm>
            <a:off x="558798" y="4150789"/>
            <a:ext cx="936000" cy="936000"/>
          </a:xfrm>
          <a:prstGeom prst="ellipse">
            <a:avLst/>
          </a:prstGeom>
          <a:solidFill>
            <a:schemeClr val="accent5"/>
          </a:solidFill>
        </p:spPr>
        <p:txBody>
          <a:bodyPr anchor="ctr">
            <a:noAutofit/>
          </a:bodyPr>
          <a:lstStyle>
            <a:lvl1pPr marL="0" indent="0" algn="ctr">
              <a:spcAft>
                <a:spcPts val="0"/>
              </a:spcAft>
              <a:buNone/>
              <a:defRPr sz="3200" b="1" i="1" cap="all" baseline="0">
                <a:solidFill>
                  <a:schemeClr val="bg1"/>
                </a:solidFill>
                <a:latin typeface="Paris2024 Black" panose="02010503030201020103" pitchFamily="2" charset="0"/>
              </a:defRPr>
            </a:lvl1pPr>
          </a:lstStyle>
          <a:p>
            <a:pPr lvl="0"/>
            <a:r>
              <a:rPr lang="fr-FR"/>
              <a:t>#</a:t>
            </a:r>
          </a:p>
        </p:txBody>
      </p:sp>
      <p:sp>
        <p:nvSpPr>
          <p:cNvPr id="64" name="Espace réservé du texte 11">
            <a:extLst>
              <a:ext uri="{FF2B5EF4-FFF2-40B4-BE49-F238E27FC236}">
                <a16:creationId xmlns:a16="http://schemas.microsoft.com/office/drawing/2014/main" id="{563D4DFC-9277-4B24-5464-B0CB8F231867}"/>
              </a:ext>
            </a:extLst>
          </p:cNvPr>
          <p:cNvSpPr>
            <a:spLocks noGrp="1" noChangeAspect="1"/>
          </p:cNvSpPr>
          <p:nvPr>
            <p:ph type="body" sz="quarter" idx="46" hasCustomPrompt="1"/>
          </p:nvPr>
        </p:nvSpPr>
        <p:spPr>
          <a:xfrm>
            <a:off x="4296401" y="4150789"/>
            <a:ext cx="936000" cy="936000"/>
          </a:xfrm>
          <a:prstGeom prst="ellipse">
            <a:avLst/>
          </a:prstGeom>
          <a:solidFill>
            <a:schemeClr val="accent4"/>
          </a:solidFill>
        </p:spPr>
        <p:txBody>
          <a:bodyPr anchor="ctr">
            <a:noAutofit/>
          </a:bodyPr>
          <a:lstStyle>
            <a:lvl1pPr marL="0" indent="0" algn="ctr">
              <a:spcAft>
                <a:spcPts val="0"/>
              </a:spcAft>
              <a:buNone/>
              <a:defRPr sz="3200" b="1" i="1" cap="all" baseline="0">
                <a:solidFill>
                  <a:schemeClr val="bg1"/>
                </a:solidFill>
                <a:latin typeface="Paris2024 Black" panose="02010503030201020103" pitchFamily="2" charset="0"/>
              </a:defRPr>
            </a:lvl1pPr>
          </a:lstStyle>
          <a:p>
            <a:pPr lvl="0"/>
            <a:r>
              <a:rPr lang="fr-FR"/>
              <a:t>#</a:t>
            </a:r>
          </a:p>
        </p:txBody>
      </p:sp>
      <p:sp>
        <p:nvSpPr>
          <p:cNvPr id="66" name="Espace réservé du texte 11">
            <a:extLst>
              <a:ext uri="{FF2B5EF4-FFF2-40B4-BE49-F238E27FC236}">
                <a16:creationId xmlns:a16="http://schemas.microsoft.com/office/drawing/2014/main" id="{CE25D779-4A94-8D24-98E2-E582F6EF6E63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5404209" y="4441549"/>
            <a:ext cx="2160000" cy="51995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78000"/>
              </a:lnSpc>
              <a:spcAft>
                <a:spcPts val="0"/>
              </a:spcAft>
              <a:buNone/>
              <a:defRPr lang="fr-FR" sz="1600" b="1" i="0" kern="1200" cap="none" baseline="0" dirty="0">
                <a:solidFill>
                  <a:schemeClr val="tx1"/>
                </a:solidFill>
                <a:latin typeface="Paris2024" panose="02010503030201020103" pitchFamily="2" charset="0"/>
                <a:ea typeface="+mn-ea"/>
                <a:cs typeface="+mn-cs"/>
              </a:defRPr>
            </a:lvl1pPr>
          </a:lstStyle>
          <a:p>
            <a:pPr lvl="0"/>
            <a:endParaRPr lang="fr-FR"/>
          </a:p>
        </p:txBody>
      </p:sp>
      <p:sp>
        <p:nvSpPr>
          <p:cNvPr id="67" name="Espace réservé du texte 11">
            <a:extLst>
              <a:ext uri="{FF2B5EF4-FFF2-40B4-BE49-F238E27FC236}">
                <a16:creationId xmlns:a16="http://schemas.microsoft.com/office/drawing/2014/main" id="{EFBE01A8-E048-A743-95A4-8BA42356D993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5404209" y="4968788"/>
            <a:ext cx="2160000" cy="108000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200" b="0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endParaRPr lang="fr-FR"/>
          </a:p>
        </p:txBody>
      </p:sp>
      <p:sp>
        <p:nvSpPr>
          <p:cNvPr id="70" name="Titre 1">
            <a:extLst>
              <a:ext uri="{FF2B5EF4-FFF2-40B4-BE49-F238E27FC236}">
                <a16:creationId xmlns:a16="http://schemas.microsoft.com/office/drawing/2014/main" id="{DC25997F-82DC-DA24-3F20-AC6CF2B27C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9763" y="487680"/>
            <a:ext cx="11033434" cy="518160"/>
          </a:xfrm>
        </p:spPr>
        <p:txBody>
          <a:bodyPr anchor="t">
            <a:noAutofit/>
          </a:bodyPr>
          <a:lstStyle>
            <a:lvl1pPr>
              <a:defRPr lang="fr-FR" sz="4000" b="1" i="1" kern="1200" cap="all" baseline="0">
                <a:solidFill>
                  <a:schemeClr val="tx1"/>
                </a:solidFill>
                <a:latin typeface="Paris2024 Black" panose="02010503030201020103" pitchFamily="2" charset="0"/>
                <a:ea typeface="+mj-ea"/>
                <a:cs typeface="+mj-cs"/>
              </a:defRPr>
            </a:lvl1pPr>
          </a:lstStyle>
          <a:p>
            <a:r>
              <a:rPr lang="fr-FR"/>
              <a:t>Titre de la slide</a:t>
            </a:r>
          </a:p>
        </p:txBody>
      </p:sp>
      <p:sp>
        <p:nvSpPr>
          <p:cNvPr id="71" name="Espace réservé du texte 12">
            <a:extLst>
              <a:ext uri="{FF2B5EF4-FFF2-40B4-BE49-F238E27FC236}">
                <a16:creationId xmlns:a16="http://schemas.microsoft.com/office/drawing/2014/main" id="{AF99C10D-22E4-343E-ED1A-968964F34D4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9762" y="1006710"/>
            <a:ext cx="11033434" cy="486585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7938" indent="0">
              <a:lnSpc>
                <a:spcPct val="80000"/>
              </a:lnSpc>
              <a:spcAft>
                <a:spcPts val="0"/>
              </a:spcAft>
              <a:tabLst/>
              <a:defRPr lang="fr-FR" sz="2000" b="1" i="0" kern="1200" cap="all" baseline="0" dirty="0">
                <a:solidFill>
                  <a:schemeClr val="tx1"/>
                </a:solidFill>
                <a:latin typeface="Paris2024" panose="02010503030201020103" pitchFamily="2" charset="0"/>
                <a:ea typeface="+mn-ea"/>
                <a:cs typeface="+mn-cs"/>
              </a:defRPr>
            </a:lvl1pPr>
            <a:lvl2pPr marL="7938" indent="0">
              <a:tabLst/>
              <a:defRPr sz="1600" b="0" i="0">
                <a:latin typeface="Paris2024 Semibold" panose="02010503030201020103" pitchFamily="2" charset="0"/>
              </a:defRPr>
            </a:lvl2pPr>
            <a:lvl3pPr marL="7938" indent="0">
              <a:tabLst/>
              <a:defRPr sz="1400" b="0" i="0">
                <a:latin typeface="Source Sans Pro" panose="020B0503030403020204" pitchFamily="34" charset="77"/>
              </a:defRPr>
            </a:lvl3pPr>
            <a:lvl4pPr marL="7938" indent="0">
              <a:tabLst/>
              <a:defRPr sz="1400" b="1" i="0">
                <a:latin typeface="Source Sans Pro" panose="020B0503030403020204" pitchFamily="34" charset="77"/>
              </a:defRPr>
            </a:lvl4pPr>
            <a:lvl5pPr marL="7938" indent="0">
              <a:tabLst/>
              <a:defRPr sz="1400"/>
            </a:lvl5pPr>
          </a:lstStyle>
          <a:p>
            <a:pPr lvl="0"/>
            <a:r>
              <a:rPr lang="fr-FR"/>
              <a:t>Sous-titre de la slide</a:t>
            </a:r>
          </a:p>
        </p:txBody>
      </p:sp>
      <p:sp>
        <p:nvSpPr>
          <p:cNvPr id="2" name="Espace réservé de la date 14">
            <a:extLst>
              <a:ext uri="{FF2B5EF4-FFF2-40B4-BE49-F238E27FC236}">
                <a16:creationId xmlns:a16="http://schemas.microsoft.com/office/drawing/2014/main" id="{69AC4B4D-D61C-5B7E-53DB-7A2BC2AA8F62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276481" y="3367442"/>
            <a:ext cx="1135118" cy="123119"/>
          </a:xfrm>
          <a:prstGeom prst="rect">
            <a:avLst/>
          </a:prstGeom>
        </p:spPr>
        <p:txBody>
          <a:bodyPr anchor="ctr"/>
          <a:lstStyle>
            <a:defPPr>
              <a:defRPr lang="fr-FR"/>
            </a:defPPr>
            <a:lvl1pPr marL="0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8686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7372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06058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74745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43431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12117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80803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49489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800" b="1" i="0" kern="1200" spc="100" baseline="0">
                <a:solidFill>
                  <a:schemeClr val="tx1"/>
                </a:solidFill>
                <a:latin typeface="Paris2024" panose="02010503030201020103" pitchFamily="2" charset="0"/>
                <a:ea typeface="+mn-ea"/>
                <a:cs typeface="+mn-cs"/>
              </a:rPr>
              <a:t>PARIS2024</a:t>
            </a:r>
            <a:endParaRPr lang="en-US">
              <a:solidFill>
                <a:schemeClr val="tx1"/>
              </a:solidFill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8A3F70F2-9AD5-1D56-A576-3065DD404C4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8263" t="12614" r="4520" b="12216"/>
          <a:stretch/>
        </p:blipFill>
        <p:spPr>
          <a:xfrm>
            <a:off x="9148957" y="3814957"/>
            <a:ext cx="3067050" cy="306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73987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/3 imag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FBDD78C-5B9B-4A17-B6D3-D27553DFE9F7}"/>
              </a:ext>
            </a:extLst>
          </p:cNvPr>
          <p:cNvSpPr/>
          <p:nvPr userDrawn="1"/>
        </p:nvSpPr>
        <p:spPr>
          <a:xfrm>
            <a:off x="0" y="0"/>
            <a:ext cx="8128142" cy="6858000"/>
          </a:xfrm>
          <a:prstGeom prst="rect">
            <a:avLst/>
          </a:prstGeom>
          <a:solidFill>
            <a:srgbClr val="000F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 Placeholder 32">
            <a:extLst>
              <a:ext uri="{FF2B5EF4-FFF2-40B4-BE49-F238E27FC236}">
                <a16:creationId xmlns:a16="http://schemas.microsoft.com/office/drawing/2014/main" id="{27EF0D4D-943A-4C6A-8DC9-D9967F95A720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779886" y="1588839"/>
            <a:ext cx="2879195" cy="424732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>
            <a:lvl1pPr marL="0" indent="0">
              <a:spcBef>
                <a:spcPts val="0"/>
              </a:spcBef>
              <a:buNone/>
              <a:defRPr lang="en-GB" sz="2400" b="1" strike="noStrike" spc="0" dirty="0">
                <a:solidFill>
                  <a:srgbClr val="000F2C"/>
                </a:solidFill>
                <a:latin typeface="+mj-lt"/>
              </a:defRPr>
            </a:lvl1pPr>
          </a:lstStyle>
          <a:p>
            <a:pPr marL="0" lvl="0"/>
            <a:r>
              <a:rPr lang="en-US"/>
              <a:t>Title here</a:t>
            </a:r>
          </a:p>
        </p:txBody>
      </p:sp>
      <p:sp>
        <p:nvSpPr>
          <p:cNvPr id="13" name="Text Placeholder 32">
            <a:extLst>
              <a:ext uri="{FF2B5EF4-FFF2-40B4-BE49-F238E27FC236}">
                <a16:creationId xmlns:a16="http://schemas.microsoft.com/office/drawing/2014/main" id="{E8FB5059-C343-4C7E-A661-13F90BED921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779886" y="2008430"/>
            <a:ext cx="2879195" cy="313932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>
            <a:lvl1pPr marL="0" indent="0">
              <a:spcBef>
                <a:spcPts val="0"/>
              </a:spcBef>
              <a:buNone/>
              <a:defRPr lang="en-GB" sz="1600" strike="noStrike" spc="0" dirty="0">
                <a:solidFill>
                  <a:srgbClr val="000F2C"/>
                </a:solidFill>
                <a:latin typeface="+mj-lt"/>
              </a:defRPr>
            </a:lvl1pPr>
          </a:lstStyle>
          <a:p>
            <a:pPr marL="0" lvl="0"/>
            <a:r>
              <a:rPr lang="en-US"/>
              <a:t>Text</a:t>
            </a:r>
          </a:p>
        </p:txBody>
      </p:sp>
      <p:sp>
        <p:nvSpPr>
          <p:cNvPr id="35" name="Picture Placeholder 15">
            <a:extLst>
              <a:ext uri="{FF2B5EF4-FFF2-40B4-BE49-F238E27FC236}">
                <a16:creationId xmlns:a16="http://schemas.microsoft.com/office/drawing/2014/main" id="{0542634D-1DF7-4FB2-9E05-780D789F3A7C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0" y="0"/>
            <a:ext cx="8128000" cy="68580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Add image</a:t>
            </a:r>
            <a:endParaRPr lang="en-GB"/>
          </a:p>
        </p:txBody>
      </p:sp>
      <p:sp>
        <p:nvSpPr>
          <p:cNvPr id="9" name="Slide Number Placeholder 10">
            <a:extLst>
              <a:ext uri="{FF2B5EF4-FFF2-40B4-BE49-F238E27FC236}">
                <a16:creationId xmlns:a16="http://schemas.microsoft.com/office/drawing/2014/main" id="{72A6C699-4A69-433F-9CCD-571F1EB3619E}"/>
              </a:ext>
            </a:extLst>
          </p:cNvPr>
          <p:cNvSpPr txBox="1">
            <a:spLocks/>
          </p:cNvSpPr>
          <p:nvPr userDrawn="1"/>
        </p:nvSpPr>
        <p:spPr>
          <a:xfrm>
            <a:off x="9125571" y="6439495"/>
            <a:ext cx="2804160" cy="153888"/>
          </a:xfrm>
          <a:prstGeom prst="rect">
            <a:avLst/>
          </a:prstGeom>
        </p:spPr>
        <p:txBody>
          <a:bodyPr/>
          <a:lstStyle>
            <a:defPPr>
              <a:defRPr lang="sr-Latn-R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fld id="{B6F15528-21DE-4FAA-801E-634DDDAF4B2B}" type="slidenum">
              <a:rPr lang="en-GB" sz="1000" smtClean="0">
                <a:solidFill>
                  <a:srgbClr val="000F2C"/>
                </a:solidFill>
                <a:latin typeface="+mj-lt"/>
              </a:rPr>
              <a:pPr algn="r">
                <a:defRPr/>
              </a:pPr>
              <a:t>‹#›</a:t>
            </a:fld>
            <a:endParaRPr lang="en-GB" sz="1000">
              <a:solidFill>
                <a:srgbClr val="000F2C"/>
              </a:solidFill>
              <a:latin typeface="+mj-lt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5B45F0-FE57-D871-694D-79286DBEDBDE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8780463" y="2552700"/>
            <a:ext cx="2878137" cy="3657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H"/>
          </a:p>
        </p:txBody>
      </p:sp>
      <p:pic>
        <p:nvPicPr>
          <p:cNvPr id="2" name="Picture 1" descr="A close up of a logo&#10;&#10;Description automatically generated">
            <a:extLst>
              <a:ext uri="{FF2B5EF4-FFF2-40B4-BE49-F238E27FC236}">
                <a16:creationId xmlns:a16="http://schemas.microsoft.com/office/drawing/2014/main" id="{3791445F-FFB8-9DF5-0E5A-8290A2D5087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8230" y="343708"/>
            <a:ext cx="1034278" cy="721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9484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uv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texte 8">
            <a:extLst>
              <a:ext uri="{FF2B5EF4-FFF2-40B4-BE49-F238E27FC236}">
                <a16:creationId xmlns:a16="http://schemas.microsoft.com/office/drawing/2014/main" id="{A1F923F2-79EC-27C2-E479-CC5240FA216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9863" y="4285962"/>
            <a:ext cx="4207727" cy="711703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lnSpc>
                <a:spcPct val="80000"/>
              </a:lnSpc>
              <a:spcAft>
                <a:spcPts val="0"/>
              </a:spcAft>
              <a:defRPr sz="1800" b="1" i="0" cap="none" baseline="0">
                <a:solidFill>
                  <a:sysClr val="windowText" lastClr="000000"/>
                </a:solidFill>
                <a:latin typeface="Paris2024" panose="02010503030201020103" pitchFamily="2" charset="0"/>
              </a:defRPr>
            </a:lvl1pPr>
          </a:lstStyle>
          <a:p>
            <a:pPr lvl="0"/>
            <a:r>
              <a:rPr lang="fr-FR"/>
              <a:t>Sous-titre de la présentation</a:t>
            </a:r>
          </a:p>
        </p:txBody>
      </p:sp>
      <p:sp>
        <p:nvSpPr>
          <p:cNvPr id="9" name="Espace réservé du texte 16">
            <a:extLst>
              <a:ext uri="{FF2B5EF4-FFF2-40B4-BE49-F238E27FC236}">
                <a16:creationId xmlns:a16="http://schemas.microsoft.com/office/drawing/2014/main" id="{13B5A6B3-9F10-2B0F-A769-F6D64F5497D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9573" y="5588176"/>
            <a:ext cx="4207945" cy="293688"/>
          </a:xfrm>
        </p:spPr>
        <p:txBody>
          <a:bodyPr anchor="ctr">
            <a:noAutofit/>
          </a:bodyPr>
          <a:lstStyle>
            <a:lvl1pPr>
              <a:defRPr lang="fr-FR" sz="1600" b="1" i="0" kern="1200" cap="all" baseline="0" dirty="0">
                <a:solidFill>
                  <a:sysClr val="windowText" lastClr="000000"/>
                </a:solidFill>
                <a:latin typeface="Paris2024" panose="02010503030201020103" pitchFamily="2" charset="0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fr-FR"/>
              <a:t>Date</a:t>
            </a:r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3D29D456-3E42-3A6D-AEE5-F69AC97744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9863" y="2645200"/>
            <a:ext cx="4207727" cy="156760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lnSpc>
                <a:spcPct val="80000"/>
              </a:lnSpc>
              <a:defRPr sz="4800" b="1" i="1">
                <a:solidFill>
                  <a:sysClr val="windowText" lastClr="000000"/>
                </a:solidFill>
                <a:latin typeface="Paris2024 Black" panose="02010503030201020103" pitchFamily="2" charset="0"/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58F7DC95-3E9F-9D72-648F-D7C7D71718C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334000" y="0"/>
            <a:ext cx="6858000" cy="6858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fr-FR"/>
          </a:p>
        </p:txBody>
      </p:sp>
      <p:sp>
        <p:nvSpPr>
          <p:cNvPr id="5" name="Espace réservé du texte 8">
            <a:extLst>
              <a:ext uri="{FF2B5EF4-FFF2-40B4-BE49-F238E27FC236}">
                <a16:creationId xmlns:a16="http://schemas.microsoft.com/office/drawing/2014/main" id="{4D6A48F0-1ABB-C93F-5593-4298FC68D9A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 rot="16200000">
            <a:off x="10439650" y="5005000"/>
            <a:ext cx="3227701" cy="276999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lang="fr-FR" sz="700" b="0" i="0" kern="1200" dirty="0">
                <a:solidFill>
                  <a:schemeClr val="bg1">
                    <a:lumMod val="95000"/>
                  </a:schemeClr>
                </a:solidFill>
                <a:effectLst/>
                <a:latin typeface="Source Sans Pro Light" panose="020B0403030403020204" pitchFamily="34" charset="77"/>
                <a:ea typeface="+mn-ea"/>
                <a:cs typeface="+mn-cs"/>
              </a:defRPr>
            </a:lvl1pPr>
          </a:lstStyle>
          <a:p>
            <a:pPr lvl="0"/>
            <a:r>
              <a:rPr lang="fr-FR"/>
              <a:t>© Crédits photos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40C63039-4FED-5AAA-B09E-55B72A2F707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9573" y="592747"/>
            <a:ext cx="2550432" cy="1343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8790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ommai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Espace réservé du numéro de diapositive 2">
            <a:extLst>
              <a:ext uri="{FF2B5EF4-FFF2-40B4-BE49-F238E27FC236}">
                <a16:creationId xmlns:a16="http://schemas.microsoft.com/office/drawing/2014/main" id="{51F0C3DA-DD72-7E6B-D879-06BC8269C6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63197" y="6470217"/>
            <a:ext cx="352330" cy="376129"/>
          </a:xfrm>
          <a:prstGeom prst="round2SameRect">
            <a:avLst>
              <a:gd name="adj1" fmla="val 0"/>
              <a:gd name="adj2" fmla="val 0"/>
            </a:avLst>
          </a:prstGeom>
          <a:ln w="9525">
            <a:noFill/>
          </a:ln>
        </p:spPr>
        <p:txBody>
          <a:bodyPr vert="horz" lIns="0" tIns="0" rIns="0" bIns="72000" rtlCol="0" anchor="ctr" anchorCtr="0"/>
          <a:lstStyle>
            <a:lvl1pPr algn="ctr">
              <a:defRPr sz="800" b="0" i="0" baseline="0">
                <a:solidFill>
                  <a:schemeClr val="tx1"/>
                </a:solidFill>
                <a:latin typeface="Paris2024 Semibold" panose="02010503030201020103" pitchFamily="2" charset="0"/>
              </a:defRPr>
            </a:lvl1pPr>
          </a:lstStyle>
          <a:p>
            <a:fld id="{C5569918-0B2F-4649-838B-5A48C61CC09E}" type="slidenum">
              <a:rPr lang="fr-FR" smtClean="0"/>
              <a:t>‹#›</a:t>
            </a:fld>
            <a:endParaRPr lang="fr-FR"/>
          </a:p>
        </p:txBody>
      </p:sp>
      <p:sp>
        <p:nvSpPr>
          <p:cNvPr id="15" name="Espace réservé du texte 2">
            <a:extLst>
              <a:ext uri="{FF2B5EF4-FFF2-40B4-BE49-F238E27FC236}">
                <a16:creationId xmlns:a16="http://schemas.microsoft.com/office/drawing/2014/main" id="{FC15499F-E296-1768-62CE-05C1364EA35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168690" y="898997"/>
            <a:ext cx="1941757" cy="588169"/>
          </a:xfrm>
          <a:prstGeom prst="rect">
            <a:avLst/>
          </a:prstGeom>
        </p:spPr>
        <p:txBody>
          <a:bodyPr anchor="ctr"/>
          <a:lstStyle>
            <a:lvl1pPr>
              <a:defRPr sz="4000" b="1" i="1">
                <a:solidFill>
                  <a:schemeClr val="accent2"/>
                </a:solidFill>
                <a:latin typeface="Paris2024 Black" panose="02010503030201020103" pitchFamily="2" charset="0"/>
              </a:defRPr>
            </a:lvl1pPr>
          </a:lstStyle>
          <a:p>
            <a:pPr lvl="0"/>
            <a:r>
              <a:rPr lang="fr-FR"/>
              <a:t>#</a:t>
            </a:r>
          </a:p>
        </p:txBody>
      </p:sp>
      <p:sp>
        <p:nvSpPr>
          <p:cNvPr id="16" name="Espace réservé du texte 4">
            <a:extLst>
              <a:ext uri="{FF2B5EF4-FFF2-40B4-BE49-F238E27FC236}">
                <a16:creationId xmlns:a16="http://schemas.microsoft.com/office/drawing/2014/main" id="{805AFDC5-04E4-A64A-0069-7791BBF9602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170760" y="1487166"/>
            <a:ext cx="1940275" cy="1717423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90000"/>
              </a:lnSpc>
              <a:spcAft>
                <a:spcPts val="800"/>
              </a:spcAft>
              <a:defRPr sz="1600" b="1" i="0" cap="all" baseline="0">
                <a:solidFill>
                  <a:schemeClr val="accent2"/>
                </a:solidFill>
                <a:latin typeface="Paris2024" panose="02010503030201020103" pitchFamily="2" charset="0"/>
              </a:defRPr>
            </a:lvl1pPr>
            <a:lvl2pPr>
              <a:lnSpc>
                <a:spcPct val="90000"/>
              </a:lnSpc>
              <a:spcAft>
                <a:spcPts val="800"/>
              </a:spcAft>
              <a:defRPr sz="1050" b="1" i="0" cap="all" baseline="0">
                <a:solidFill>
                  <a:schemeClr val="accent2"/>
                </a:solidFill>
                <a:latin typeface="Paris2024" panose="02010503030201020103" pitchFamily="2" charset="0"/>
              </a:defRPr>
            </a:lvl2pPr>
            <a:lvl3pPr>
              <a:lnSpc>
                <a:spcPct val="90000"/>
              </a:lnSpc>
              <a:spcAft>
                <a:spcPts val="800"/>
              </a:spcAft>
              <a:defRPr sz="1000" cap="none" baseline="0">
                <a:solidFill>
                  <a:schemeClr val="accent2"/>
                </a:solidFill>
                <a:latin typeface="+mj-lt"/>
              </a:defRPr>
            </a:lvl3pPr>
          </a:lstStyle>
          <a:p>
            <a:pPr lvl="0"/>
            <a:r>
              <a:rPr lang="fr-FR"/>
              <a:t>TITRE</a:t>
            </a:r>
            <a:br>
              <a:rPr lang="fr-FR"/>
            </a:br>
            <a:r>
              <a:rPr lang="fr-FR"/>
              <a:t>Chapitre 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 </a:t>
            </a:r>
          </a:p>
          <a:p>
            <a:pPr lvl="1"/>
            <a:r>
              <a:rPr lang="fr-FR"/>
              <a:t>Sous-titre</a:t>
            </a:r>
          </a:p>
          <a:p>
            <a:pPr lvl="2"/>
            <a:br>
              <a:rPr lang="fr-FR"/>
            </a:br>
            <a:r>
              <a:rPr lang="fr-FR"/>
              <a:t>p.00</a:t>
            </a:r>
          </a:p>
        </p:txBody>
      </p:sp>
      <p:sp>
        <p:nvSpPr>
          <p:cNvPr id="17" name="Espace réservé du texte 2">
            <a:extLst>
              <a:ext uri="{FF2B5EF4-FFF2-40B4-BE49-F238E27FC236}">
                <a16:creationId xmlns:a16="http://schemas.microsoft.com/office/drawing/2014/main" id="{AF469A1C-AF6F-C3F0-5229-56CDF6AA657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445806" y="898997"/>
            <a:ext cx="1941757" cy="588169"/>
          </a:xfrm>
          <a:prstGeom prst="rect">
            <a:avLst/>
          </a:prstGeom>
        </p:spPr>
        <p:txBody>
          <a:bodyPr anchor="ctr"/>
          <a:lstStyle>
            <a:lvl1pPr>
              <a:defRPr sz="4000" b="1" i="1">
                <a:solidFill>
                  <a:schemeClr val="accent2"/>
                </a:solidFill>
                <a:latin typeface="Paris2024 Black" panose="02010503030201020103" pitchFamily="2" charset="0"/>
              </a:defRPr>
            </a:lvl1pPr>
          </a:lstStyle>
          <a:p>
            <a:pPr lvl="0"/>
            <a:r>
              <a:rPr lang="fr-FR"/>
              <a:t>#</a:t>
            </a:r>
          </a:p>
        </p:txBody>
      </p:sp>
      <p:sp>
        <p:nvSpPr>
          <p:cNvPr id="18" name="Espace réservé du texte 4">
            <a:extLst>
              <a:ext uri="{FF2B5EF4-FFF2-40B4-BE49-F238E27FC236}">
                <a16:creationId xmlns:a16="http://schemas.microsoft.com/office/drawing/2014/main" id="{0C62C608-7820-3E97-BA63-AC9C6AC86B33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447876" y="1487166"/>
            <a:ext cx="1940275" cy="1717423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90000"/>
              </a:lnSpc>
              <a:spcAft>
                <a:spcPts val="800"/>
              </a:spcAft>
              <a:defRPr sz="1600" b="1" i="0" cap="all" baseline="0">
                <a:solidFill>
                  <a:schemeClr val="accent2"/>
                </a:solidFill>
                <a:latin typeface="Paris2024" panose="02010503030201020103" pitchFamily="2" charset="0"/>
              </a:defRPr>
            </a:lvl1pPr>
            <a:lvl2pPr>
              <a:lnSpc>
                <a:spcPct val="90000"/>
              </a:lnSpc>
              <a:spcAft>
                <a:spcPts val="800"/>
              </a:spcAft>
              <a:defRPr sz="1050" b="1" i="0" cap="all" baseline="0">
                <a:solidFill>
                  <a:schemeClr val="accent2"/>
                </a:solidFill>
                <a:latin typeface="Paris2024" panose="02010503030201020103" pitchFamily="2" charset="0"/>
              </a:defRPr>
            </a:lvl2pPr>
            <a:lvl3pPr>
              <a:lnSpc>
                <a:spcPct val="90000"/>
              </a:lnSpc>
              <a:spcAft>
                <a:spcPts val="800"/>
              </a:spcAft>
              <a:defRPr sz="1000" cap="none" baseline="0">
                <a:solidFill>
                  <a:schemeClr val="accent2"/>
                </a:solidFill>
                <a:latin typeface="+mj-lt"/>
              </a:defRPr>
            </a:lvl3pPr>
          </a:lstStyle>
          <a:p>
            <a:pPr lvl="0"/>
            <a:r>
              <a:rPr lang="fr-FR"/>
              <a:t>TITRE</a:t>
            </a:r>
            <a:br>
              <a:rPr lang="fr-FR"/>
            </a:br>
            <a:r>
              <a:rPr lang="fr-FR"/>
              <a:t>Chapitre 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 </a:t>
            </a:r>
          </a:p>
          <a:p>
            <a:pPr lvl="1"/>
            <a:r>
              <a:rPr lang="fr-FR"/>
              <a:t>Sous-titre</a:t>
            </a:r>
          </a:p>
          <a:p>
            <a:pPr lvl="2"/>
            <a:br>
              <a:rPr lang="fr-FR"/>
            </a:br>
            <a:r>
              <a:rPr lang="fr-FR"/>
              <a:t>p.00</a:t>
            </a:r>
          </a:p>
        </p:txBody>
      </p:sp>
      <p:sp>
        <p:nvSpPr>
          <p:cNvPr id="29" name="Espace réservé du texte 2">
            <a:extLst>
              <a:ext uri="{FF2B5EF4-FFF2-40B4-BE49-F238E27FC236}">
                <a16:creationId xmlns:a16="http://schemas.microsoft.com/office/drawing/2014/main" id="{75A5A823-D6B9-6446-F73D-26CE18A69EF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720852" y="898997"/>
            <a:ext cx="1941757" cy="588169"/>
          </a:xfrm>
          <a:prstGeom prst="rect">
            <a:avLst/>
          </a:prstGeom>
        </p:spPr>
        <p:txBody>
          <a:bodyPr anchor="ctr"/>
          <a:lstStyle>
            <a:lvl1pPr>
              <a:defRPr sz="4000" b="1" i="1">
                <a:solidFill>
                  <a:schemeClr val="accent2"/>
                </a:solidFill>
                <a:latin typeface="Paris2024 Black" panose="02010503030201020103" pitchFamily="2" charset="0"/>
              </a:defRPr>
            </a:lvl1pPr>
          </a:lstStyle>
          <a:p>
            <a:pPr lvl="0"/>
            <a:r>
              <a:rPr lang="fr-FR"/>
              <a:t>#</a:t>
            </a:r>
          </a:p>
        </p:txBody>
      </p:sp>
      <p:sp>
        <p:nvSpPr>
          <p:cNvPr id="30" name="Espace réservé du texte 4">
            <a:extLst>
              <a:ext uri="{FF2B5EF4-FFF2-40B4-BE49-F238E27FC236}">
                <a16:creationId xmlns:a16="http://schemas.microsoft.com/office/drawing/2014/main" id="{E5235DE8-B3B4-9061-5CA8-FDD6C920635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722922" y="1487166"/>
            <a:ext cx="1940275" cy="1717423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90000"/>
              </a:lnSpc>
              <a:spcAft>
                <a:spcPts val="800"/>
              </a:spcAft>
              <a:defRPr sz="1600" b="1" i="0" cap="all" baseline="0">
                <a:solidFill>
                  <a:schemeClr val="accent2"/>
                </a:solidFill>
                <a:latin typeface="Paris2024" panose="02010503030201020103" pitchFamily="2" charset="0"/>
              </a:defRPr>
            </a:lvl1pPr>
            <a:lvl2pPr>
              <a:lnSpc>
                <a:spcPct val="90000"/>
              </a:lnSpc>
              <a:spcAft>
                <a:spcPts val="800"/>
              </a:spcAft>
              <a:defRPr sz="1050" b="1" i="0" cap="all" baseline="0">
                <a:solidFill>
                  <a:schemeClr val="accent2"/>
                </a:solidFill>
                <a:latin typeface="Paris2024" panose="02010503030201020103" pitchFamily="2" charset="0"/>
              </a:defRPr>
            </a:lvl2pPr>
            <a:lvl3pPr>
              <a:lnSpc>
                <a:spcPct val="90000"/>
              </a:lnSpc>
              <a:spcAft>
                <a:spcPts val="800"/>
              </a:spcAft>
              <a:defRPr sz="1000" cap="none" baseline="0">
                <a:solidFill>
                  <a:schemeClr val="accent2"/>
                </a:solidFill>
                <a:latin typeface="+mj-lt"/>
              </a:defRPr>
            </a:lvl3pPr>
          </a:lstStyle>
          <a:p>
            <a:pPr lvl="0"/>
            <a:r>
              <a:rPr lang="fr-FR"/>
              <a:t>TITRE</a:t>
            </a:r>
            <a:br>
              <a:rPr lang="fr-FR"/>
            </a:br>
            <a:r>
              <a:rPr lang="fr-FR"/>
              <a:t>Chapitre 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 </a:t>
            </a:r>
          </a:p>
          <a:p>
            <a:pPr lvl="1"/>
            <a:r>
              <a:rPr lang="fr-FR"/>
              <a:t>Sous-titre</a:t>
            </a:r>
          </a:p>
          <a:p>
            <a:pPr lvl="2"/>
            <a:br>
              <a:rPr lang="fr-FR"/>
            </a:br>
            <a:r>
              <a:rPr lang="fr-FR"/>
              <a:t>p.00</a:t>
            </a:r>
          </a:p>
        </p:txBody>
      </p:sp>
      <p:sp>
        <p:nvSpPr>
          <p:cNvPr id="34" name="Espace réservé du texte 2">
            <a:extLst>
              <a:ext uri="{FF2B5EF4-FFF2-40B4-BE49-F238E27FC236}">
                <a16:creationId xmlns:a16="http://schemas.microsoft.com/office/drawing/2014/main" id="{0D399452-3A27-1AA1-0C55-2A909B206E93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168690" y="3653412"/>
            <a:ext cx="1941757" cy="588169"/>
          </a:xfrm>
          <a:prstGeom prst="rect">
            <a:avLst/>
          </a:prstGeom>
        </p:spPr>
        <p:txBody>
          <a:bodyPr anchor="ctr"/>
          <a:lstStyle>
            <a:lvl1pPr>
              <a:defRPr sz="4000" b="1" i="1">
                <a:solidFill>
                  <a:schemeClr val="accent2"/>
                </a:solidFill>
                <a:latin typeface="Paris2024 Black" panose="02010503030201020103" pitchFamily="2" charset="0"/>
              </a:defRPr>
            </a:lvl1pPr>
          </a:lstStyle>
          <a:p>
            <a:pPr lvl="0"/>
            <a:r>
              <a:rPr lang="fr-FR"/>
              <a:t>#</a:t>
            </a:r>
          </a:p>
        </p:txBody>
      </p:sp>
      <p:sp>
        <p:nvSpPr>
          <p:cNvPr id="35" name="Espace réservé du texte 4">
            <a:extLst>
              <a:ext uri="{FF2B5EF4-FFF2-40B4-BE49-F238E27FC236}">
                <a16:creationId xmlns:a16="http://schemas.microsoft.com/office/drawing/2014/main" id="{8F0A464D-8CC4-F78E-F3C2-C3D0EAF303FF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5170760" y="4241581"/>
            <a:ext cx="1940275" cy="1717423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90000"/>
              </a:lnSpc>
              <a:spcAft>
                <a:spcPts val="800"/>
              </a:spcAft>
              <a:defRPr sz="1600" b="1" i="0" cap="all" baseline="0">
                <a:solidFill>
                  <a:schemeClr val="accent2"/>
                </a:solidFill>
                <a:latin typeface="Paris2024" panose="02010503030201020103" pitchFamily="2" charset="0"/>
              </a:defRPr>
            </a:lvl1pPr>
            <a:lvl2pPr>
              <a:lnSpc>
                <a:spcPct val="90000"/>
              </a:lnSpc>
              <a:spcAft>
                <a:spcPts val="800"/>
              </a:spcAft>
              <a:defRPr sz="1050" b="1" i="0" cap="all" baseline="0">
                <a:solidFill>
                  <a:schemeClr val="accent2"/>
                </a:solidFill>
                <a:latin typeface="Paris2024" panose="02010503030201020103" pitchFamily="2" charset="0"/>
              </a:defRPr>
            </a:lvl2pPr>
            <a:lvl3pPr>
              <a:lnSpc>
                <a:spcPct val="90000"/>
              </a:lnSpc>
              <a:spcAft>
                <a:spcPts val="800"/>
              </a:spcAft>
              <a:defRPr sz="1000" cap="none" baseline="0">
                <a:solidFill>
                  <a:schemeClr val="accent2"/>
                </a:solidFill>
                <a:latin typeface="+mj-lt"/>
              </a:defRPr>
            </a:lvl3pPr>
          </a:lstStyle>
          <a:p>
            <a:pPr lvl="0"/>
            <a:r>
              <a:rPr lang="fr-FR"/>
              <a:t>TITRE</a:t>
            </a:r>
            <a:br>
              <a:rPr lang="fr-FR"/>
            </a:br>
            <a:r>
              <a:rPr lang="fr-FR"/>
              <a:t>Chapitre 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 </a:t>
            </a:r>
          </a:p>
          <a:p>
            <a:pPr lvl="1"/>
            <a:r>
              <a:rPr lang="fr-FR"/>
              <a:t>Sous-titre</a:t>
            </a:r>
          </a:p>
          <a:p>
            <a:pPr lvl="2"/>
            <a:br>
              <a:rPr lang="fr-FR"/>
            </a:br>
            <a:r>
              <a:rPr lang="fr-FR"/>
              <a:t>p.00</a:t>
            </a:r>
          </a:p>
        </p:txBody>
      </p:sp>
      <p:sp>
        <p:nvSpPr>
          <p:cNvPr id="36" name="Espace réservé du texte 2">
            <a:extLst>
              <a:ext uri="{FF2B5EF4-FFF2-40B4-BE49-F238E27FC236}">
                <a16:creationId xmlns:a16="http://schemas.microsoft.com/office/drawing/2014/main" id="{417F1D83-146E-2715-D2D7-C679282088D1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7445806" y="3653412"/>
            <a:ext cx="1941757" cy="588169"/>
          </a:xfrm>
          <a:prstGeom prst="rect">
            <a:avLst/>
          </a:prstGeom>
        </p:spPr>
        <p:txBody>
          <a:bodyPr anchor="ctr"/>
          <a:lstStyle>
            <a:lvl1pPr>
              <a:defRPr sz="4000" b="1" i="1">
                <a:solidFill>
                  <a:schemeClr val="accent2"/>
                </a:solidFill>
                <a:latin typeface="Paris2024 Black" panose="02010503030201020103" pitchFamily="2" charset="0"/>
              </a:defRPr>
            </a:lvl1pPr>
          </a:lstStyle>
          <a:p>
            <a:pPr lvl="0"/>
            <a:r>
              <a:rPr lang="fr-FR"/>
              <a:t>#</a:t>
            </a:r>
          </a:p>
        </p:txBody>
      </p:sp>
      <p:sp>
        <p:nvSpPr>
          <p:cNvPr id="37" name="Espace réservé du texte 4">
            <a:extLst>
              <a:ext uri="{FF2B5EF4-FFF2-40B4-BE49-F238E27FC236}">
                <a16:creationId xmlns:a16="http://schemas.microsoft.com/office/drawing/2014/main" id="{E1D86961-09A5-B715-0A29-4A33A7E6CFC8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7447876" y="4241581"/>
            <a:ext cx="1940275" cy="1717423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90000"/>
              </a:lnSpc>
              <a:spcAft>
                <a:spcPts val="800"/>
              </a:spcAft>
              <a:defRPr sz="1600" b="1" i="0" cap="all" baseline="0">
                <a:solidFill>
                  <a:schemeClr val="accent2"/>
                </a:solidFill>
                <a:latin typeface="Paris2024" panose="02010503030201020103" pitchFamily="2" charset="0"/>
              </a:defRPr>
            </a:lvl1pPr>
            <a:lvl2pPr>
              <a:lnSpc>
                <a:spcPct val="90000"/>
              </a:lnSpc>
              <a:spcAft>
                <a:spcPts val="800"/>
              </a:spcAft>
              <a:defRPr sz="1050" b="1" i="0" cap="all" baseline="0">
                <a:solidFill>
                  <a:schemeClr val="accent2"/>
                </a:solidFill>
                <a:latin typeface="Paris2024" panose="02010503030201020103" pitchFamily="2" charset="0"/>
              </a:defRPr>
            </a:lvl2pPr>
            <a:lvl3pPr>
              <a:lnSpc>
                <a:spcPct val="90000"/>
              </a:lnSpc>
              <a:spcAft>
                <a:spcPts val="800"/>
              </a:spcAft>
              <a:defRPr sz="1000" cap="none" baseline="0">
                <a:solidFill>
                  <a:schemeClr val="accent2"/>
                </a:solidFill>
                <a:latin typeface="+mj-lt"/>
              </a:defRPr>
            </a:lvl3pPr>
          </a:lstStyle>
          <a:p>
            <a:pPr lvl="0"/>
            <a:r>
              <a:rPr lang="fr-FR"/>
              <a:t>TITRE</a:t>
            </a:r>
            <a:br>
              <a:rPr lang="fr-FR"/>
            </a:br>
            <a:r>
              <a:rPr lang="fr-FR"/>
              <a:t>Chapitre 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 </a:t>
            </a:r>
          </a:p>
          <a:p>
            <a:pPr lvl="1"/>
            <a:r>
              <a:rPr lang="fr-FR"/>
              <a:t>Sous-titre</a:t>
            </a:r>
          </a:p>
          <a:p>
            <a:pPr lvl="2"/>
            <a:br>
              <a:rPr lang="fr-FR"/>
            </a:br>
            <a:r>
              <a:rPr lang="fr-FR"/>
              <a:t>p.00</a:t>
            </a:r>
          </a:p>
        </p:txBody>
      </p:sp>
      <p:sp>
        <p:nvSpPr>
          <p:cNvPr id="38" name="Espace réservé du texte 2">
            <a:extLst>
              <a:ext uri="{FF2B5EF4-FFF2-40B4-BE49-F238E27FC236}">
                <a16:creationId xmlns:a16="http://schemas.microsoft.com/office/drawing/2014/main" id="{212827F2-3705-8B2E-3239-711C610ECDCF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720852" y="3653412"/>
            <a:ext cx="1941757" cy="588169"/>
          </a:xfrm>
          <a:prstGeom prst="rect">
            <a:avLst/>
          </a:prstGeom>
        </p:spPr>
        <p:txBody>
          <a:bodyPr anchor="ctr"/>
          <a:lstStyle>
            <a:lvl1pPr>
              <a:defRPr sz="4000" b="1" i="1">
                <a:solidFill>
                  <a:schemeClr val="accent2"/>
                </a:solidFill>
                <a:latin typeface="Paris2024 Black" panose="02010503030201020103" pitchFamily="2" charset="0"/>
              </a:defRPr>
            </a:lvl1pPr>
          </a:lstStyle>
          <a:p>
            <a:pPr lvl="0"/>
            <a:r>
              <a:rPr lang="fr-FR"/>
              <a:t>#</a:t>
            </a:r>
          </a:p>
        </p:txBody>
      </p:sp>
      <p:sp>
        <p:nvSpPr>
          <p:cNvPr id="39" name="Espace réservé du texte 4">
            <a:extLst>
              <a:ext uri="{FF2B5EF4-FFF2-40B4-BE49-F238E27FC236}">
                <a16:creationId xmlns:a16="http://schemas.microsoft.com/office/drawing/2014/main" id="{4222E68D-2E7D-9643-ACAE-ED42BD747D94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9722922" y="4241581"/>
            <a:ext cx="1940275" cy="1717423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90000"/>
              </a:lnSpc>
              <a:spcAft>
                <a:spcPts val="800"/>
              </a:spcAft>
              <a:defRPr sz="1600" b="1" i="0" cap="all" baseline="0">
                <a:solidFill>
                  <a:schemeClr val="accent2"/>
                </a:solidFill>
                <a:latin typeface="Paris2024" panose="02010503030201020103" pitchFamily="2" charset="0"/>
              </a:defRPr>
            </a:lvl1pPr>
            <a:lvl2pPr>
              <a:lnSpc>
                <a:spcPct val="90000"/>
              </a:lnSpc>
              <a:spcAft>
                <a:spcPts val="800"/>
              </a:spcAft>
              <a:defRPr sz="1050" b="1" i="0" cap="all" baseline="0">
                <a:solidFill>
                  <a:schemeClr val="accent2"/>
                </a:solidFill>
                <a:latin typeface="Paris2024" panose="02010503030201020103" pitchFamily="2" charset="0"/>
              </a:defRPr>
            </a:lvl2pPr>
            <a:lvl3pPr>
              <a:lnSpc>
                <a:spcPct val="90000"/>
              </a:lnSpc>
              <a:spcAft>
                <a:spcPts val="800"/>
              </a:spcAft>
              <a:defRPr sz="1000" cap="none" baseline="0">
                <a:solidFill>
                  <a:schemeClr val="accent2"/>
                </a:solidFill>
                <a:latin typeface="+mj-lt"/>
              </a:defRPr>
            </a:lvl3pPr>
          </a:lstStyle>
          <a:p>
            <a:pPr lvl="0"/>
            <a:r>
              <a:rPr lang="fr-FR"/>
              <a:t>TITRE</a:t>
            </a:r>
            <a:br>
              <a:rPr lang="fr-FR"/>
            </a:br>
            <a:r>
              <a:rPr lang="fr-FR"/>
              <a:t>Chapitre 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 </a:t>
            </a:r>
          </a:p>
          <a:p>
            <a:pPr lvl="1"/>
            <a:r>
              <a:rPr lang="fr-FR"/>
              <a:t>Sous-titre</a:t>
            </a:r>
          </a:p>
          <a:p>
            <a:pPr lvl="2"/>
            <a:br>
              <a:rPr lang="fr-FR"/>
            </a:br>
            <a:r>
              <a:rPr lang="fr-FR"/>
              <a:t>p.00</a:t>
            </a:r>
          </a:p>
        </p:txBody>
      </p:sp>
      <p:sp>
        <p:nvSpPr>
          <p:cNvPr id="40" name="Titre 1">
            <a:extLst>
              <a:ext uri="{FF2B5EF4-FFF2-40B4-BE49-F238E27FC236}">
                <a16:creationId xmlns:a16="http://schemas.microsoft.com/office/drawing/2014/main" id="{21BD5223-717A-DFF8-E5B8-5FA4F88AA3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 rot="16200000">
            <a:off x="1767806" y="2921185"/>
            <a:ext cx="5060008" cy="1015629"/>
          </a:xfrm>
        </p:spPr>
        <p:txBody>
          <a:bodyPr>
            <a:noAutofit/>
          </a:bodyPr>
          <a:lstStyle>
            <a:lvl1pPr algn="ctr">
              <a:defRPr sz="8000" b="1" i="1">
                <a:solidFill>
                  <a:schemeClr val="accent5"/>
                </a:solidFill>
                <a:latin typeface="Paris2024 Black" panose="02010503030201020103" pitchFamily="2" charset="0"/>
              </a:defRPr>
            </a:lvl1pPr>
          </a:lstStyle>
          <a:p>
            <a:r>
              <a:rPr lang="fr-FR"/>
              <a:t>SOMMAIRE</a:t>
            </a:r>
          </a:p>
        </p:txBody>
      </p:sp>
      <p:pic>
        <p:nvPicPr>
          <p:cNvPr id="3" name="Image 2" descr="Une image contenant capture d’écran, Graphique, Caractère coloré, graphisme&#10;&#10;Description générée automatiquement">
            <a:extLst>
              <a:ext uri="{FF2B5EF4-FFF2-40B4-BE49-F238E27FC236}">
                <a16:creationId xmlns:a16="http://schemas.microsoft.com/office/drawing/2014/main" id="{9E37740E-E630-EDEC-905F-FBE7C9E8E97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3429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6029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Sommai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1">
            <a:extLst>
              <a:ext uri="{FF2B5EF4-FFF2-40B4-BE49-F238E27FC236}">
                <a16:creationId xmlns:a16="http://schemas.microsoft.com/office/drawing/2014/main" id="{5BF2C53D-09F8-DD44-9C89-6E62D24C5C7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 rot="16200000">
            <a:off x="-3259312" y="2921186"/>
            <a:ext cx="7176977" cy="1015629"/>
          </a:xfrm>
        </p:spPr>
        <p:txBody>
          <a:bodyPr>
            <a:noAutofit/>
          </a:bodyPr>
          <a:lstStyle>
            <a:lvl1pPr algn="ctr">
              <a:defRPr sz="11500" b="1" i="1">
                <a:solidFill>
                  <a:schemeClr val="accent4"/>
                </a:solidFill>
                <a:latin typeface="Paris2024 Black" panose="02010503030201020103" pitchFamily="2" charset="0"/>
              </a:defRPr>
            </a:lvl1pPr>
          </a:lstStyle>
          <a:p>
            <a:r>
              <a:rPr lang="fr-FR"/>
              <a:t>SOMMAIRE</a:t>
            </a:r>
          </a:p>
        </p:txBody>
      </p:sp>
      <p:sp>
        <p:nvSpPr>
          <p:cNvPr id="6" name="Espace réservé du texte 2">
            <a:extLst>
              <a:ext uri="{FF2B5EF4-FFF2-40B4-BE49-F238E27FC236}">
                <a16:creationId xmlns:a16="http://schemas.microsoft.com/office/drawing/2014/main" id="{CAE8F35B-DC24-8048-BC27-C0CA6F465B9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757469" y="900857"/>
            <a:ext cx="2714008" cy="686976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5400" b="1" i="1">
                <a:solidFill>
                  <a:schemeClr val="accent1"/>
                </a:solidFill>
                <a:latin typeface="Paris2024 Black" panose="02010503030201020103" pitchFamily="2" charset="0"/>
              </a:defRPr>
            </a:lvl1pPr>
          </a:lstStyle>
          <a:p>
            <a:pPr lvl="0"/>
            <a:r>
              <a:rPr lang="fr-FR"/>
              <a:t>#</a:t>
            </a:r>
          </a:p>
        </p:txBody>
      </p:sp>
      <p:sp>
        <p:nvSpPr>
          <p:cNvPr id="7" name="Espace réservé du texte 4">
            <a:extLst>
              <a:ext uri="{FF2B5EF4-FFF2-40B4-BE49-F238E27FC236}">
                <a16:creationId xmlns:a16="http://schemas.microsoft.com/office/drawing/2014/main" id="{C6A72C7F-E3CC-5E49-A5E6-5073AD7FF39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759539" y="1587832"/>
            <a:ext cx="2711937" cy="1551251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>
              <a:lnSpc>
                <a:spcPct val="90000"/>
              </a:lnSpc>
              <a:spcAft>
                <a:spcPts val="800"/>
              </a:spcAft>
              <a:defRPr sz="1800" b="1" i="0" cap="all" baseline="0">
                <a:solidFill>
                  <a:schemeClr val="accent1"/>
                </a:solidFill>
                <a:latin typeface="Paris2024" panose="02010503030201020103" pitchFamily="2" charset="0"/>
              </a:defRPr>
            </a:lvl1pPr>
            <a:lvl2pPr>
              <a:lnSpc>
                <a:spcPct val="90000"/>
              </a:lnSpc>
              <a:spcAft>
                <a:spcPts val="800"/>
              </a:spcAft>
              <a:defRPr sz="1100" b="1" i="0" cap="all" baseline="0">
                <a:solidFill>
                  <a:schemeClr val="accent1"/>
                </a:solidFill>
                <a:latin typeface="Paris2024" panose="02010503030201020103" pitchFamily="2" charset="0"/>
              </a:defRPr>
            </a:lvl2pPr>
            <a:lvl3pPr>
              <a:lnSpc>
                <a:spcPct val="90000"/>
              </a:lnSpc>
              <a:spcAft>
                <a:spcPts val="800"/>
              </a:spcAft>
              <a:defRPr sz="1050" cap="none" baseline="0">
                <a:solidFill>
                  <a:schemeClr val="accent1"/>
                </a:solidFill>
                <a:latin typeface="+mj-lt"/>
              </a:defRPr>
            </a:lvl3pPr>
          </a:lstStyle>
          <a:p>
            <a:pPr lvl="0"/>
            <a:r>
              <a:rPr lang="fr-FR"/>
              <a:t>TITRE</a:t>
            </a:r>
            <a:br>
              <a:rPr lang="fr-FR"/>
            </a:br>
            <a:r>
              <a:rPr lang="fr-FR"/>
              <a:t>Chapitre 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 </a:t>
            </a:r>
          </a:p>
          <a:p>
            <a:pPr lvl="1"/>
            <a:r>
              <a:rPr lang="fr-FR"/>
              <a:t>Sous-titre</a:t>
            </a:r>
          </a:p>
          <a:p>
            <a:pPr lvl="2"/>
            <a:br>
              <a:rPr lang="fr-FR"/>
            </a:br>
            <a:r>
              <a:rPr lang="fr-FR"/>
              <a:t>p.00</a:t>
            </a:r>
          </a:p>
        </p:txBody>
      </p:sp>
      <p:sp>
        <p:nvSpPr>
          <p:cNvPr id="19" name="Espace réservé du texte 2">
            <a:extLst>
              <a:ext uri="{FF2B5EF4-FFF2-40B4-BE49-F238E27FC236}">
                <a16:creationId xmlns:a16="http://schemas.microsoft.com/office/drawing/2014/main" id="{BB454B15-84EC-3212-C0C6-A0CE38993BC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187448" y="900857"/>
            <a:ext cx="2714008" cy="686976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5400" b="1" i="1">
                <a:solidFill>
                  <a:schemeClr val="accent1"/>
                </a:solidFill>
                <a:latin typeface="Paris2024 Black" panose="02010503030201020103" pitchFamily="2" charset="0"/>
              </a:defRPr>
            </a:lvl1pPr>
          </a:lstStyle>
          <a:p>
            <a:pPr lvl="0"/>
            <a:r>
              <a:rPr lang="fr-FR"/>
              <a:t>#</a:t>
            </a:r>
          </a:p>
        </p:txBody>
      </p:sp>
      <p:sp>
        <p:nvSpPr>
          <p:cNvPr id="20" name="Espace réservé du texte 4">
            <a:extLst>
              <a:ext uri="{FF2B5EF4-FFF2-40B4-BE49-F238E27FC236}">
                <a16:creationId xmlns:a16="http://schemas.microsoft.com/office/drawing/2014/main" id="{36AB1B07-6FD9-EAE0-9954-51DB1396C4DE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189518" y="1587832"/>
            <a:ext cx="2711937" cy="1551251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>
              <a:lnSpc>
                <a:spcPct val="90000"/>
              </a:lnSpc>
              <a:spcAft>
                <a:spcPts val="800"/>
              </a:spcAft>
              <a:defRPr sz="1800" b="1" i="0" cap="all" baseline="0">
                <a:solidFill>
                  <a:schemeClr val="accent1"/>
                </a:solidFill>
                <a:latin typeface="Paris2024" panose="02010503030201020103" pitchFamily="2" charset="0"/>
              </a:defRPr>
            </a:lvl1pPr>
            <a:lvl2pPr>
              <a:lnSpc>
                <a:spcPct val="90000"/>
              </a:lnSpc>
              <a:spcAft>
                <a:spcPts val="800"/>
              </a:spcAft>
              <a:defRPr sz="1100" b="1" i="0" cap="all" baseline="0">
                <a:solidFill>
                  <a:schemeClr val="accent1"/>
                </a:solidFill>
                <a:latin typeface="Paris2024" panose="02010503030201020103" pitchFamily="2" charset="0"/>
              </a:defRPr>
            </a:lvl2pPr>
            <a:lvl3pPr>
              <a:lnSpc>
                <a:spcPct val="90000"/>
              </a:lnSpc>
              <a:spcAft>
                <a:spcPts val="800"/>
              </a:spcAft>
              <a:defRPr sz="1050" cap="none" baseline="0">
                <a:solidFill>
                  <a:schemeClr val="accent1"/>
                </a:solidFill>
                <a:latin typeface="+mj-lt"/>
              </a:defRPr>
            </a:lvl3pPr>
          </a:lstStyle>
          <a:p>
            <a:pPr lvl="0"/>
            <a:r>
              <a:rPr lang="fr-FR"/>
              <a:t>TITRE</a:t>
            </a:r>
            <a:br>
              <a:rPr lang="fr-FR"/>
            </a:br>
            <a:r>
              <a:rPr lang="fr-FR"/>
              <a:t>Chapitre 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 </a:t>
            </a:r>
          </a:p>
          <a:p>
            <a:pPr lvl="1"/>
            <a:r>
              <a:rPr lang="fr-FR"/>
              <a:t>Sous-titre</a:t>
            </a:r>
          </a:p>
          <a:p>
            <a:pPr lvl="2"/>
            <a:br>
              <a:rPr lang="fr-FR"/>
            </a:br>
            <a:r>
              <a:rPr lang="fr-FR"/>
              <a:t>p.00</a:t>
            </a:r>
          </a:p>
        </p:txBody>
      </p:sp>
      <p:sp>
        <p:nvSpPr>
          <p:cNvPr id="21" name="Espace réservé du texte 2">
            <a:extLst>
              <a:ext uri="{FF2B5EF4-FFF2-40B4-BE49-F238E27FC236}">
                <a16:creationId xmlns:a16="http://schemas.microsoft.com/office/drawing/2014/main" id="{318A6E55-2ADC-E98E-4B84-495B344D4BC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617427" y="900857"/>
            <a:ext cx="2714008" cy="686976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5400" b="1" i="1">
                <a:solidFill>
                  <a:schemeClr val="accent1"/>
                </a:solidFill>
                <a:latin typeface="Paris2024 Black" panose="02010503030201020103" pitchFamily="2" charset="0"/>
              </a:defRPr>
            </a:lvl1pPr>
          </a:lstStyle>
          <a:p>
            <a:pPr lvl="0"/>
            <a:r>
              <a:rPr lang="fr-FR"/>
              <a:t>#</a:t>
            </a:r>
          </a:p>
        </p:txBody>
      </p:sp>
      <p:sp>
        <p:nvSpPr>
          <p:cNvPr id="22" name="Espace réservé du texte 4">
            <a:extLst>
              <a:ext uri="{FF2B5EF4-FFF2-40B4-BE49-F238E27FC236}">
                <a16:creationId xmlns:a16="http://schemas.microsoft.com/office/drawing/2014/main" id="{5137F1A8-992B-4A9E-78C7-3CA564866A5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619497" y="1587832"/>
            <a:ext cx="2711937" cy="1551251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>
              <a:lnSpc>
                <a:spcPct val="90000"/>
              </a:lnSpc>
              <a:spcAft>
                <a:spcPts val="800"/>
              </a:spcAft>
              <a:defRPr sz="1800" b="1" i="0" cap="all" baseline="0">
                <a:solidFill>
                  <a:schemeClr val="accent1"/>
                </a:solidFill>
                <a:latin typeface="Paris2024" panose="02010503030201020103" pitchFamily="2" charset="0"/>
              </a:defRPr>
            </a:lvl1pPr>
            <a:lvl2pPr>
              <a:lnSpc>
                <a:spcPct val="90000"/>
              </a:lnSpc>
              <a:spcAft>
                <a:spcPts val="800"/>
              </a:spcAft>
              <a:defRPr sz="1100" b="1" i="0" cap="all" baseline="0">
                <a:solidFill>
                  <a:schemeClr val="accent1"/>
                </a:solidFill>
                <a:latin typeface="Paris2024" panose="02010503030201020103" pitchFamily="2" charset="0"/>
              </a:defRPr>
            </a:lvl2pPr>
            <a:lvl3pPr>
              <a:lnSpc>
                <a:spcPct val="90000"/>
              </a:lnSpc>
              <a:spcAft>
                <a:spcPts val="800"/>
              </a:spcAft>
              <a:defRPr sz="1050" cap="none" baseline="0">
                <a:solidFill>
                  <a:schemeClr val="accent1"/>
                </a:solidFill>
                <a:latin typeface="+mj-lt"/>
              </a:defRPr>
            </a:lvl3pPr>
          </a:lstStyle>
          <a:p>
            <a:pPr lvl="0"/>
            <a:r>
              <a:rPr lang="fr-FR"/>
              <a:t>TITRE</a:t>
            </a:r>
            <a:br>
              <a:rPr lang="fr-FR"/>
            </a:br>
            <a:r>
              <a:rPr lang="fr-FR"/>
              <a:t>Chapitre 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 </a:t>
            </a:r>
          </a:p>
          <a:p>
            <a:pPr lvl="1"/>
            <a:r>
              <a:rPr lang="fr-FR"/>
              <a:t>Sous-titre</a:t>
            </a:r>
          </a:p>
          <a:p>
            <a:pPr lvl="2"/>
            <a:br>
              <a:rPr lang="fr-FR"/>
            </a:br>
            <a:r>
              <a:rPr lang="fr-FR"/>
              <a:t>p.00</a:t>
            </a:r>
          </a:p>
        </p:txBody>
      </p:sp>
      <p:sp>
        <p:nvSpPr>
          <p:cNvPr id="23" name="Espace réservé du texte 2">
            <a:extLst>
              <a:ext uri="{FF2B5EF4-FFF2-40B4-BE49-F238E27FC236}">
                <a16:creationId xmlns:a16="http://schemas.microsoft.com/office/drawing/2014/main" id="{363B21CD-684F-0023-4C70-5293D8E0D745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757469" y="3718919"/>
            <a:ext cx="2714008" cy="686976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5400" b="1" i="1">
                <a:solidFill>
                  <a:schemeClr val="accent1"/>
                </a:solidFill>
                <a:latin typeface="Paris2024 Black" panose="02010503030201020103" pitchFamily="2" charset="0"/>
              </a:defRPr>
            </a:lvl1pPr>
          </a:lstStyle>
          <a:p>
            <a:pPr lvl="0"/>
            <a:r>
              <a:rPr lang="fr-FR"/>
              <a:t>#</a:t>
            </a:r>
          </a:p>
        </p:txBody>
      </p:sp>
      <p:sp>
        <p:nvSpPr>
          <p:cNvPr id="24" name="Espace réservé du texte 4">
            <a:extLst>
              <a:ext uri="{FF2B5EF4-FFF2-40B4-BE49-F238E27FC236}">
                <a16:creationId xmlns:a16="http://schemas.microsoft.com/office/drawing/2014/main" id="{F9317052-5416-74D8-4C94-B60AB015BB6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759539" y="4405894"/>
            <a:ext cx="2711937" cy="1551251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>
              <a:lnSpc>
                <a:spcPct val="90000"/>
              </a:lnSpc>
              <a:spcAft>
                <a:spcPts val="800"/>
              </a:spcAft>
              <a:defRPr sz="1800" b="1" i="0" cap="all" baseline="0">
                <a:solidFill>
                  <a:schemeClr val="accent1"/>
                </a:solidFill>
                <a:latin typeface="Paris2024" panose="02010503030201020103" pitchFamily="2" charset="0"/>
              </a:defRPr>
            </a:lvl1pPr>
            <a:lvl2pPr>
              <a:lnSpc>
                <a:spcPct val="90000"/>
              </a:lnSpc>
              <a:spcAft>
                <a:spcPts val="800"/>
              </a:spcAft>
              <a:defRPr sz="1100" b="1" i="0" cap="all" baseline="0">
                <a:solidFill>
                  <a:schemeClr val="accent1"/>
                </a:solidFill>
                <a:latin typeface="Paris2024" panose="02010503030201020103" pitchFamily="2" charset="0"/>
              </a:defRPr>
            </a:lvl2pPr>
            <a:lvl3pPr>
              <a:lnSpc>
                <a:spcPct val="90000"/>
              </a:lnSpc>
              <a:spcAft>
                <a:spcPts val="800"/>
              </a:spcAft>
              <a:defRPr sz="1050" cap="none" baseline="0">
                <a:solidFill>
                  <a:schemeClr val="accent1"/>
                </a:solidFill>
                <a:latin typeface="+mj-lt"/>
              </a:defRPr>
            </a:lvl3pPr>
          </a:lstStyle>
          <a:p>
            <a:pPr lvl="0"/>
            <a:r>
              <a:rPr lang="fr-FR"/>
              <a:t>TITRE</a:t>
            </a:r>
            <a:br>
              <a:rPr lang="fr-FR"/>
            </a:br>
            <a:r>
              <a:rPr lang="fr-FR"/>
              <a:t>Chapitre 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 </a:t>
            </a:r>
          </a:p>
          <a:p>
            <a:pPr lvl="1"/>
            <a:r>
              <a:rPr lang="fr-FR"/>
              <a:t>Sous-titre</a:t>
            </a:r>
          </a:p>
          <a:p>
            <a:pPr lvl="2"/>
            <a:br>
              <a:rPr lang="fr-FR"/>
            </a:br>
            <a:r>
              <a:rPr lang="fr-FR"/>
              <a:t>p.00</a:t>
            </a:r>
          </a:p>
        </p:txBody>
      </p:sp>
      <p:sp>
        <p:nvSpPr>
          <p:cNvPr id="25" name="Espace réservé du texte 2">
            <a:extLst>
              <a:ext uri="{FF2B5EF4-FFF2-40B4-BE49-F238E27FC236}">
                <a16:creationId xmlns:a16="http://schemas.microsoft.com/office/drawing/2014/main" id="{4709E25E-B843-8CDC-193E-F5B7E728F691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187448" y="3718919"/>
            <a:ext cx="2714008" cy="686976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5400" b="1" i="1">
                <a:solidFill>
                  <a:schemeClr val="accent1"/>
                </a:solidFill>
                <a:latin typeface="Paris2024 Black" panose="02010503030201020103" pitchFamily="2" charset="0"/>
              </a:defRPr>
            </a:lvl1pPr>
          </a:lstStyle>
          <a:p>
            <a:pPr lvl="0"/>
            <a:r>
              <a:rPr lang="fr-FR"/>
              <a:t>#</a:t>
            </a:r>
          </a:p>
        </p:txBody>
      </p:sp>
      <p:sp>
        <p:nvSpPr>
          <p:cNvPr id="26" name="Espace réservé du texte 4">
            <a:extLst>
              <a:ext uri="{FF2B5EF4-FFF2-40B4-BE49-F238E27FC236}">
                <a16:creationId xmlns:a16="http://schemas.microsoft.com/office/drawing/2014/main" id="{60FB068E-2A2C-2DDA-D017-7C7BAF7B939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5189518" y="4405894"/>
            <a:ext cx="2711937" cy="1551251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>
              <a:lnSpc>
                <a:spcPct val="90000"/>
              </a:lnSpc>
              <a:spcAft>
                <a:spcPts val="800"/>
              </a:spcAft>
              <a:defRPr sz="1800" b="1" i="0" cap="all" baseline="0">
                <a:solidFill>
                  <a:schemeClr val="accent1"/>
                </a:solidFill>
                <a:latin typeface="Paris2024" panose="02010503030201020103" pitchFamily="2" charset="0"/>
              </a:defRPr>
            </a:lvl1pPr>
            <a:lvl2pPr>
              <a:lnSpc>
                <a:spcPct val="90000"/>
              </a:lnSpc>
              <a:spcAft>
                <a:spcPts val="800"/>
              </a:spcAft>
              <a:defRPr sz="1100" b="1" i="0" cap="all" baseline="0">
                <a:solidFill>
                  <a:schemeClr val="accent1"/>
                </a:solidFill>
                <a:latin typeface="Paris2024" panose="02010503030201020103" pitchFamily="2" charset="0"/>
              </a:defRPr>
            </a:lvl2pPr>
            <a:lvl3pPr>
              <a:lnSpc>
                <a:spcPct val="90000"/>
              </a:lnSpc>
              <a:spcAft>
                <a:spcPts val="800"/>
              </a:spcAft>
              <a:defRPr sz="1050" cap="none" baseline="0">
                <a:solidFill>
                  <a:schemeClr val="accent1"/>
                </a:solidFill>
                <a:latin typeface="+mj-lt"/>
              </a:defRPr>
            </a:lvl3pPr>
          </a:lstStyle>
          <a:p>
            <a:pPr lvl="0"/>
            <a:r>
              <a:rPr lang="fr-FR"/>
              <a:t>TITRE</a:t>
            </a:r>
            <a:br>
              <a:rPr lang="fr-FR"/>
            </a:br>
            <a:r>
              <a:rPr lang="fr-FR"/>
              <a:t>Chapitre 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 </a:t>
            </a:r>
          </a:p>
          <a:p>
            <a:pPr lvl="1"/>
            <a:r>
              <a:rPr lang="fr-FR"/>
              <a:t>Sous-titre</a:t>
            </a:r>
          </a:p>
          <a:p>
            <a:pPr lvl="2"/>
            <a:br>
              <a:rPr lang="fr-FR"/>
            </a:br>
            <a:r>
              <a:rPr lang="fr-FR"/>
              <a:t>p.00</a:t>
            </a:r>
          </a:p>
        </p:txBody>
      </p:sp>
      <p:sp>
        <p:nvSpPr>
          <p:cNvPr id="27" name="Espace réservé du texte 2">
            <a:extLst>
              <a:ext uri="{FF2B5EF4-FFF2-40B4-BE49-F238E27FC236}">
                <a16:creationId xmlns:a16="http://schemas.microsoft.com/office/drawing/2014/main" id="{89EB4D9C-B811-8C6E-08AB-28F1113266D2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617427" y="3718919"/>
            <a:ext cx="2714008" cy="686976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5400" b="1" i="1">
                <a:solidFill>
                  <a:schemeClr val="accent1"/>
                </a:solidFill>
                <a:latin typeface="Paris2024 Black" panose="02010503030201020103" pitchFamily="2" charset="0"/>
              </a:defRPr>
            </a:lvl1pPr>
          </a:lstStyle>
          <a:p>
            <a:pPr lvl="0"/>
            <a:r>
              <a:rPr lang="fr-FR"/>
              <a:t>#</a:t>
            </a:r>
          </a:p>
        </p:txBody>
      </p:sp>
      <p:sp>
        <p:nvSpPr>
          <p:cNvPr id="28" name="Espace réservé du texte 4">
            <a:extLst>
              <a:ext uri="{FF2B5EF4-FFF2-40B4-BE49-F238E27FC236}">
                <a16:creationId xmlns:a16="http://schemas.microsoft.com/office/drawing/2014/main" id="{8BC011A2-CA83-4385-F919-671EBF17722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619497" y="4405894"/>
            <a:ext cx="2711937" cy="1551251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>
              <a:lnSpc>
                <a:spcPct val="90000"/>
              </a:lnSpc>
              <a:spcAft>
                <a:spcPts val="800"/>
              </a:spcAft>
              <a:defRPr sz="1800" b="1" i="0" cap="all" baseline="0">
                <a:solidFill>
                  <a:schemeClr val="accent1"/>
                </a:solidFill>
                <a:latin typeface="Paris2024" panose="02010503030201020103" pitchFamily="2" charset="0"/>
              </a:defRPr>
            </a:lvl1pPr>
            <a:lvl2pPr>
              <a:lnSpc>
                <a:spcPct val="90000"/>
              </a:lnSpc>
              <a:spcAft>
                <a:spcPts val="800"/>
              </a:spcAft>
              <a:defRPr sz="1100" b="1" i="0" cap="all" baseline="0">
                <a:solidFill>
                  <a:schemeClr val="accent1"/>
                </a:solidFill>
                <a:latin typeface="Paris2024" panose="02010503030201020103" pitchFamily="2" charset="0"/>
              </a:defRPr>
            </a:lvl2pPr>
            <a:lvl3pPr>
              <a:lnSpc>
                <a:spcPct val="90000"/>
              </a:lnSpc>
              <a:spcAft>
                <a:spcPts val="800"/>
              </a:spcAft>
              <a:defRPr sz="1050" cap="none" baseline="0">
                <a:solidFill>
                  <a:schemeClr val="accent1"/>
                </a:solidFill>
                <a:latin typeface="+mj-lt"/>
              </a:defRPr>
            </a:lvl3pPr>
          </a:lstStyle>
          <a:p>
            <a:pPr lvl="0"/>
            <a:r>
              <a:rPr lang="fr-FR"/>
              <a:t>TITRE</a:t>
            </a:r>
            <a:br>
              <a:rPr lang="fr-FR"/>
            </a:br>
            <a:r>
              <a:rPr lang="fr-FR"/>
              <a:t>Chapitre 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 </a:t>
            </a:r>
          </a:p>
          <a:p>
            <a:pPr lvl="1"/>
            <a:r>
              <a:rPr lang="fr-FR"/>
              <a:t>Sous-titre</a:t>
            </a:r>
          </a:p>
          <a:p>
            <a:pPr lvl="2"/>
            <a:br>
              <a:rPr lang="fr-FR"/>
            </a:br>
            <a:r>
              <a:rPr lang="fr-FR"/>
              <a:t>p.00</a:t>
            </a:r>
          </a:p>
        </p:txBody>
      </p:sp>
      <p:sp>
        <p:nvSpPr>
          <p:cNvPr id="32" name="Espace réservé du numéro de diapositive 2">
            <a:extLst>
              <a:ext uri="{FF2B5EF4-FFF2-40B4-BE49-F238E27FC236}">
                <a16:creationId xmlns:a16="http://schemas.microsoft.com/office/drawing/2014/main" id="{51F0C3DA-DD72-7E6B-D879-06BC8269C6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63197" y="6470217"/>
            <a:ext cx="352330" cy="376129"/>
          </a:xfrm>
          <a:prstGeom prst="round2SameRect">
            <a:avLst>
              <a:gd name="adj1" fmla="val 0"/>
              <a:gd name="adj2" fmla="val 0"/>
            </a:avLst>
          </a:prstGeom>
          <a:ln w="9525">
            <a:noFill/>
          </a:ln>
        </p:spPr>
        <p:txBody>
          <a:bodyPr vert="horz" lIns="0" tIns="0" rIns="0" bIns="72000" rtlCol="0" anchor="ctr" anchorCtr="0"/>
          <a:lstStyle>
            <a:lvl1pPr algn="ctr">
              <a:defRPr sz="800" b="0" i="0" baseline="0">
                <a:solidFill>
                  <a:schemeClr val="tx1"/>
                </a:solidFill>
                <a:latin typeface="Paris2024 Semibold" panose="02010503030201020103" pitchFamily="2" charset="0"/>
              </a:defRPr>
            </a:lvl1pPr>
          </a:lstStyle>
          <a:p>
            <a:fld id="{C5569918-0B2F-4649-838B-5A48C61CC09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514811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Sommai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1">
            <a:extLst>
              <a:ext uri="{FF2B5EF4-FFF2-40B4-BE49-F238E27FC236}">
                <a16:creationId xmlns:a16="http://schemas.microsoft.com/office/drawing/2014/main" id="{5BF2C53D-09F8-DD44-9C89-6E62D24C5C7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 rot="16200000">
            <a:off x="-3246612" y="2921186"/>
            <a:ext cx="7176977" cy="1015629"/>
          </a:xfrm>
        </p:spPr>
        <p:txBody>
          <a:bodyPr>
            <a:noAutofit/>
          </a:bodyPr>
          <a:lstStyle>
            <a:lvl1pPr algn="ctr">
              <a:defRPr sz="11500" b="1" i="1">
                <a:solidFill>
                  <a:schemeClr val="accent4"/>
                </a:solidFill>
                <a:latin typeface="Paris2024 Black" panose="02010503030201020103" pitchFamily="2" charset="0"/>
              </a:defRPr>
            </a:lvl1pPr>
          </a:lstStyle>
          <a:p>
            <a:r>
              <a:rPr lang="fr-FR"/>
              <a:t>SOMMAIRE</a:t>
            </a:r>
          </a:p>
        </p:txBody>
      </p:sp>
      <p:sp>
        <p:nvSpPr>
          <p:cNvPr id="6" name="Espace réservé du texte 2">
            <a:extLst>
              <a:ext uri="{FF2B5EF4-FFF2-40B4-BE49-F238E27FC236}">
                <a16:creationId xmlns:a16="http://schemas.microsoft.com/office/drawing/2014/main" id="{CAE8F35B-DC24-8048-BC27-C0CA6F465B9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681269" y="550314"/>
            <a:ext cx="1941757" cy="588169"/>
          </a:xfrm>
          <a:prstGeom prst="rect">
            <a:avLst/>
          </a:prstGeom>
        </p:spPr>
        <p:txBody>
          <a:bodyPr anchor="ctr"/>
          <a:lstStyle>
            <a:lvl1pPr>
              <a:defRPr sz="3200" b="1" i="1">
                <a:solidFill>
                  <a:schemeClr val="accent2"/>
                </a:solidFill>
                <a:latin typeface="Paris2024 Black" panose="02010503030201020103" pitchFamily="2" charset="0"/>
              </a:defRPr>
            </a:lvl1pPr>
          </a:lstStyle>
          <a:p>
            <a:pPr lvl="0"/>
            <a:r>
              <a:rPr lang="fr-FR"/>
              <a:t>#</a:t>
            </a:r>
          </a:p>
        </p:txBody>
      </p:sp>
      <p:sp>
        <p:nvSpPr>
          <p:cNvPr id="7" name="Espace réservé du texte 4">
            <a:extLst>
              <a:ext uri="{FF2B5EF4-FFF2-40B4-BE49-F238E27FC236}">
                <a16:creationId xmlns:a16="http://schemas.microsoft.com/office/drawing/2014/main" id="{C6A72C7F-E3CC-5E49-A5E6-5073AD7FF39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683339" y="1138483"/>
            <a:ext cx="1940275" cy="1273611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>
              <a:lnSpc>
                <a:spcPct val="90000"/>
              </a:lnSpc>
              <a:spcAft>
                <a:spcPts val="800"/>
              </a:spcAft>
              <a:defRPr sz="1200" b="1" i="0" cap="all" baseline="0">
                <a:solidFill>
                  <a:schemeClr val="accent2"/>
                </a:solidFill>
                <a:latin typeface="Paris2024" panose="02010503030201020103" pitchFamily="2" charset="0"/>
              </a:defRPr>
            </a:lvl1pPr>
            <a:lvl2pPr>
              <a:lnSpc>
                <a:spcPct val="90000"/>
              </a:lnSpc>
              <a:spcAft>
                <a:spcPts val="800"/>
              </a:spcAft>
              <a:defRPr sz="900" b="1" i="0" cap="all" baseline="0">
                <a:solidFill>
                  <a:schemeClr val="accent2"/>
                </a:solidFill>
                <a:latin typeface="Paris2024" panose="02010503030201020103" pitchFamily="2" charset="0"/>
              </a:defRPr>
            </a:lvl2pPr>
            <a:lvl3pPr>
              <a:lnSpc>
                <a:spcPct val="90000"/>
              </a:lnSpc>
              <a:spcAft>
                <a:spcPts val="800"/>
              </a:spcAft>
              <a:defRPr sz="800" cap="none" baseline="0">
                <a:solidFill>
                  <a:schemeClr val="accent2"/>
                </a:solidFill>
                <a:latin typeface="+mj-lt"/>
              </a:defRPr>
            </a:lvl3pPr>
          </a:lstStyle>
          <a:p>
            <a:pPr lvl="0"/>
            <a:r>
              <a:rPr lang="fr-FR"/>
              <a:t>TITRE</a:t>
            </a:r>
            <a:br>
              <a:rPr lang="fr-FR"/>
            </a:br>
            <a:r>
              <a:rPr lang="fr-FR"/>
              <a:t>Chapitre 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 </a:t>
            </a:r>
          </a:p>
          <a:p>
            <a:pPr lvl="1"/>
            <a:r>
              <a:rPr lang="fr-FR"/>
              <a:t>Sous-titre</a:t>
            </a:r>
          </a:p>
          <a:p>
            <a:pPr lvl="2"/>
            <a:br>
              <a:rPr lang="fr-FR"/>
            </a:br>
            <a:r>
              <a:rPr lang="fr-FR"/>
              <a:t>p.00</a:t>
            </a:r>
          </a:p>
        </p:txBody>
      </p:sp>
      <p:sp>
        <p:nvSpPr>
          <p:cNvPr id="32" name="Espace réservé du numéro de diapositive 2">
            <a:extLst>
              <a:ext uri="{FF2B5EF4-FFF2-40B4-BE49-F238E27FC236}">
                <a16:creationId xmlns:a16="http://schemas.microsoft.com/office/drawing/2014/main" id="{51F0C3DA-DD72-7E6B-D879-06BC8269C6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63197" y="6470217"/>
            <a:ext cx="352330" cy="376129"/>
          </a:xfrm>
          <a:prstGeom prst="round2SameRect">
            <a:avLst>
              <a:gd name="adj1" fmla="val 0"/>
              <a:gd name="adj2" fmla="val 0"/>
            </a:avLst>
          </a:prstGeom>
          <a:ln w="9525">
            <a:noFill/>
          </a:ln>
        </p:spPr>
        <p:txBody>
          <a:bodyPr vert="horz" lIns="0" tIns="0" rIns="0" bIns="72000" rtlCol="0" anchor="ctr" anchorCtr="0"/>
          <a:lstStyle>
            <a:lvl1pPr algn="ctr">
              <a:defRPr sz="800" b="0" i="0" baseline="0">
                <a:solidFill>
                  <a:schemeClr val="tx1"/>
                </a:solidFill>
                <a:latin typeface="Paris2024 Semibold" panose="02010503030201020103" pitchFamily="2" charset="0"/>
              </a:defRPr>
            </a:lvl1pPr>
          </a:lstStyle>
          <a:p>
            <a:fld id="{C5569918-0B2F-4649-838B-5A48C61CC09E}" type="slidenum">
              <a:rPr lang="fr-FR" smtClean="0"/>
              <a:t>‹#›</a:t>
            </a:fld>
            <a:endParaRPr lang="fr-FR"/>
          </a:p>
        </p:txBody>
      </p:sp>
      <p:sp>
        <p:nvSpPr>
          <p:cNvPr id="2" name="Espace réservé du texte 2">
            <a:extLst>
              <a:ext uri="{FF2B5EF4-FFF2-40B4-BE49-F238E27FC236}">
                <a16:creationId xmlns:a16="http://schemas.microsoft.com/office/drawing/2014/main" id="{1921F8F0-B2DC-0949-9E1E-215E115FC15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282807" y="550314"/>
            <a:ext cx="1941757" cy="588169"/>
          </a:xfrm>
          <a:prstGeom prst="rect">
            <a:avLst/>
          </a:prstGeom>
        </p:spPr>
        <p:txBody>
          <a:bodyPr anchor="ctr"/>
          <a:lstStyle>
            <a:lvl1pPr>
              <a:defRPr sz="3200" b="1" i="1">
                <a:solidFill>
                  <a:schemeClr val="accent2"/>
                </a:solidFill>
                <a:latin typeface="Paris2024 Black" panose="02010503030201020103" pitchFamily="2" charset="0"/>
              </a:defRPr>
            </a:lvl1pPr>
          </a:lstStyle>
          <a:p>
            <a:pPr lvl="0"/>
            <a:r>
              <a:rPr lang="fr-FR"/>
              <a:t>#</a:t>
            </a:r>
          </a:p>
        </p:txBody>
      </p:sp>
      <p:sp>
        <p:nvSpPr>
          <p:cNvPr id="3" name="Espace réservé du texte 4">
            <a:extLst>
              <a:ext uri="{FF2B5EF4-FFF2-40B4-BE49-F238E27FC236}">
                <a16:creationId xmlns:a16="http://schemas.microsoft.com/office/drawing/2014/main" id="{B2E28DB2-738B-8D80-8525-C681F40C98FC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284877" y="1138483"/>
            <a:ext cx="1940275" cy="1273611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>
              <a:lnSpc>
                <a:spcPct val="90000"/>
              </a:lnSpc>
              <a:spcAft>
                <a:spcPts val="800"/>
              </a:spcAft>
              <a:defRPr sz="1200" b="1" i="0" cap="all" baseline="0">
                <a:solidFill>
                  <a:schemeClr val="accent2"/>
                </a:solidFill>
                <a:latin typeface="Paris2024" panose="02010503030201020103" pitchFamily="2" charset="0"/>
              </a:defRPr>
            </a:lvl1pPr>
            <a:lvl2pPr>
              <a:lnSpc>
                <a:spcPct val="90000"/>
              </a:lnSpc>
              <a:spcAft>
                <a:spcPts val="800"/>
              </a:spcAft>
              <a:defRPr sz="900" b="1" i="0" cap="all" baseline="0">
                <a:solidFill>
                  <a:schemeClr val="accent2"/>
                </a:solidFill>
                <a:latin typeface="Paris2024" panose="02010503030201020103" pitchFamily="2" charset="0"/>
              </a:defRPr>
            </a:lvl2pPr>
            <a:lvl3pPr>
              <a:lnSpc>
                <a:spcPct val="90000"/>
              </a:lnSpc>
              <a:spcAft>
                <a:spcPts val="800"/>
              </a:spcAft>
              <a:defRPr sz="800" cap="none" baseline="0">
                <a:solidFill>
                  <a:schemeClr val="accent2"/>
                </a:solidFill>
                <a:latin typeface="+mj-lt"/>
              </a:defRPr>
            </a:lvl3pPr>
          </a:lstStyle>
          <a:p>
            <a:pPr lvl="0"/>
            <a:r>
              <a:rPr lang="fr-FR"/>
              <a:t>TITRE</a:t>
            </a:r>
            <a:br>
              <a:rPr lang="fr-FR"/>
            </a:br>
            <a:r>
              <a:rPr lang="fr-FR"/>
              <a:t>Chapitre 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 </a:t>
            </a:r>
          </a:p>
          <a:p>
            <a:pPr lvl="1"/>
            <a:r>
              <a:rPr lang="fr-FR"/>
              <a:t>Sous-titre</a:t>
            </a:r>
          </a:p>
          <a:p>
            <a:pPr lvl="2"/>
            <a:br>
              <a:rPr lang="fr-FR"/>
            </a:br>
            <a:r>
              <a:rPr lang="fr-FR"/>
              <a:t>p.00</a:t>
            </a:r>
          </a:p>
        </p:txBody>
      </p:sp>
      <p:sp>
        <p:nvSpPr>
          <p:cNvPr id="4" name="Espace réservé du texte 2">
            <a:extLst>
              <a:ext uri="{FF2B5EF4-FFF2-40B4-BE49-F238E27FC236}">
                <a16:creationId xmlns:a16="http://schemas.microsoft.com/office/drawing/2014/main" id="{6C59D7F2-E9E1-CF77-AD3A-10E8630CF672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884345" y="550314"/>
            <a:ext cx="1941757" cy="588169"/>
          </a:xfrm>
          <a:prstGeom prst="rect">
            <a:avLst/>
          </a:prstGeom>
        </p:spPr>
        <p:txBody>
          <a:bodyPr anchor="ctr"/>
          <a:lstStyle>
            <a:lvl1pPr>
              <a:defRPr sz="3200" b="1" i="1">
                <a:solidFill>
                  <a:schemeClr val="accent2"/>
                </a:solidFill>
                <a:latin typeface="Paris2024 Black" panose="02010503030201020103" pitchFamily="2" charset="0"/>
              </a:defRPr>
            </a:lvl1pPr>
          </a:lstStyle>
          <a:p>
            <a:pPr lvl="0"/>
            <a:r>
              <a:rPr lang="fr-FR"/>
              <a:t>#</a:t>
            </a:r>
          </a:p>
        </p:txBody>
      </p:sp>
      <p:sp>
        <p:nvSpPr>
          <p:cNvPr id="8" name="Espace réservé du texte 4">
            <a:extLst>
              <a:ext uri="{FF2B5EF4-FFF2-40B4-BE49-F238E27FC236}">
                <a16:creationId xmlns:a16="http://schemas.microsoft.com/office/drawing/2014/main" id="{3C5CA1F2-1D4A-2C12-2C43-2EDC30134DAF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886415" y="1138483"/>
            <a:ext cx="1940275" cy="1273611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>
              <a:lnSpc>
                <a:spcPct val="90000"/>
              </a:lnSpc>
              <a:spcAft>
                <a:spcPts val="800"/>
              </a:spcAft>
              <a:defRPr sz="1200" b="1" i="0" cap="all" baseline="0">
                <a:solidFill>
                  <a:schemeClr val="accent2"/>
                </a:solidFill>
                <a:latin typeface="Paris2024" panose="02010503030201020103" pitchFamily="2" charset="0"/>
              </a:defRPr>
            </a:lvl1pPr>
            <a:lvl2pPr>
              <a:lnSpc>
                <a:spcPct val="90000"/>
              </a:lnSpc>
              <a:spcAft>
                <a:spcPts val="800"/>
              </a:spcAft>
              <a:defRPr sz="900" b="1" i="0" cap="all" baseline="0">
                <a:solidFill>
                  <a:schemeClr val="accent2"/>
                </a:solidFill>
                <a:latin typeface="Paris2024" panose="02010503030201020103" pitchFamily="2" charset="0"/>
              </a:defRPr>
            </a:lvl2pPr>
            <a:lvl3pPr>
              <a:lnSpc>
                <a:spcPct val="90000"/>
              </a:lnSpc>
              <a:spcAft>
                <a:spcPts val="800"/>
              </a:spcAft>
              <a:defRPr sz="800" cap="none" baseline="0">
                <a:solidFill>
                  <a:schemeClr val="accent2"/>
                </a:solidFill>
                <a:latin typeface="+mj-lt"/>
              </a:defRPr>
            </a:lvl3pPr>
          </a:lstStyle>
          <a:p>
            <a:pPr lvl="0"/>
            <a:r>
              <a:rPr lang="fr-FR"/>
              <a:t>TITRE</a:t>
            </a:r>
            <a:br>
              <a:rPr lang="fr-FR"/>
            </a:br>
            <a:r>
              <a:rPr lang="fr-FR"/>
              <a:t>Chapitre 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 </a:t>
            </a:r>
          </a:p>
          <a:p>
            <a:pPr lvl="1"/>
            <a:r>
              <a:rPr lang="fr-FR"/>
              <a:t>Sous-titre</a:t>
            </a:r>
          </a:p>
          <a:p>
            <a:pPr lvl="2"/>
            <a:br>
              <a:rPr lang="fr-FR"/>
            </a:br>
            <a:r>
              <a:rPr lang="fr-FR"/>
              <a:t>p.00</a:t>
            </a:r>
          </a:p>
        </p:txBody>
      </p:sp>
      <p:sp>
        <p:nvSpPr>
          <p:cNvPr id="9" name="Espace réservé du texte 2">
            <a:extLst>
              <a:ext uri="{FF2B5EF4-FFF2-40B4-BE49-F238E27FC236}">
                <a16:creationId xmlns:a16="http://schemas.microsoft.com/office/drawing/2014/main" id="{3E54BC6C-4F62-98CB-A536-985445D7B58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485883" y="550314"/>
            <a:ext cx="1941757" cy="588169"/>
          </a:xfrm>
          <a:prstGeom prst="rect">
            <a:avLst/>
          </a:prstGeom>
        </p:spPr>
        <p:txBody>
          <a:bodyPr anchor="ctr"/>
          <a:lstStyle>
            <a:lvl1pPr>
              <a:defRPr sz="3200" b="1" i="1">
                <a:solidFill>
                  <a:schemeClr val="accent2"/>
                </a:solidFill>
                <a:latin typeface="Paris2024 Black" panose="02010503030201020103" pitchFamily="2" charset="0"/>
              </a:defRPr>
            </a:lvl1pPr>
          </a:lstStyle>
          <a:p>
            <a:pPr lvl="0"/>
            <a:r>
              <a:rPr lang="fr-FR"/>
              <a:t>#</a:t>
            </a:r>
          </a:p>
        </p:txBody>
      </p:sp>
      <p:sp>
        <p:nvSpPr>
          <p:cNvPr id="10" name="Espace réservé du texte 4">
            <a:extLst>
              <a:ext uri="{FF2B5EF4-FFF2-40B4-BE49-F238E27FC236}">
                <a16:creationId xmlns:a16="http://schemas.microsoft.com/office/drawing/2014/main" id="{3BFDDEAD-DD09-6460-0DC1-EFA35939D2F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9487953" y="1138483"/>
            <a:ext cx="1940275" cy="1273611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>
              <a:lnSpc>
                <a:spcPct val="90000"/>
              </a:lnSpc>
              <a:spcAft>
                <a:spcPts val="800"/>
              </a:spcAft>
              <a:defRPr sz="1200" b="1" i="0" cap="all" baseline="0">
                <a:solidFill>
                  <a:schemeClr val="accent2"/>
                </a:solidFill>
                <a:latin typeface="Paris2024" panose="02010503030201020103" pitchFamily="2" charset="0"/>
              </a:defRPr>
            </a:lvl1pPr>
            <a:lvl2pPr>
              <a:lnSpc>
                <a:spcPct val="90000"/>
              </a:lnSpc>
              <a:spcAft>
                <a:spcPts val="800"/>
              </a:spcAft>
              <a:defRPr sz="900" b="1" i="0" cap="all" baseline="0">
                <a:solidFill>
                  <a:schemeClr val="accent2"/>
                </a:solidFill>
                <a:latin typeface="Paris2024" panose="02010503030201020103" pitchFamily="2" charset="0"/>
              </a:defRPr>
            </a:lvl2pPr>
            <a:lvl3pPr>
              <a:lnSpc>
                <a:spcPct val="90000"/>
              </a:lnSpc>
              <a:spcAft>
                <a:spcPts val="800"/>
              </a:spcAft>
              <a:defRPr sz="800" cap="none" baseline="0">
                <a:solidFill>
                  <a:schemeClr val="accent2"/>
                </a:solidFill>
                <a:latin typeface="+mj-lt"/>
              </a:defRPr>
            </a:lvl3pPr>
          </a:lstStyle>
          <a:p>
            <a:pPr lvl="0"/>
            <a:r>
              <a:rPr lang="fr-FR"/>
              <a:t>TITRE</a:t>
            </a:r>
            <a:br>
              <a:rPr lang="fr-FR"/>
            </a:br>
            <a:r>
              <a:rPr lang="fr-FR"/>
              <a:t>Chapitre 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 </a:t>
            </a:r>
          </a:p>
          <a:p>
            <a:pPr lvl="1"/>
            <a:r>
              <a:rPr lang="fr-FR"/>
              <a:t>Sous-titre</a:t>
            </a:r>
          </a:p>
          <a:p>
            <a:pPr lvl="2"/>
            <a:br>
              <a:rPr lang="fr-FR"/>
            </a:br>
            <a:r>
              <a:rPr lang="fr-FR"/>
              <a:t>p.00</a:t>
            </a:r>
          </a:p>
        </p:txBody>
      </p:sp>
      <p:sp>
        <p:nvSpPr>
          <p:cNvPr id="11" name="Espace réservé du texte 2">
            <a:extLst>
              <a:ext uri="{FF2B5EF4-FFF2-40B4-BE49-F238E27FC236}">
                <a16:creationId xmlns:a16="http://schemas.microsoft.com/office/drawing/2014/main" id="{3C2856EC-20E6-8593-FDD4-A112534D7162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681269" y="2492148"/>
            <a:ext cx="1941757" cy="588169"/>
          </a:xfrm>
          <a:prstGeom prst="rect">
            <a:avLst/>
          </a:prstGeom>
        </p:spPr>
        <p:txBody>
          <a:bodyPr anchor="ctr"/>
          <a:lstStyle>
            <a:lvl1pPr>
              <a:defRPr sz="3200" b="1" i="1">
                <a:solidFill>
                  <a:schemeClr val="accent2"/>
                </a:solidFill>
                <a:latin typeface="Paris2024 Black" panose="02010503030201020103" pitchFamily="2" charset="0"/>
              </a:defRPr>
            </a:lvl1pPr>
          </a:lstStyle>
          <a:p>
            <a:pPr lvl="0"/>
            <a:r>
              <a:rPr lang="fr-FR"/>
              <a:t>#</a:t>
            </a:r>
          </a:p>
        </p:txBody>
      </p:sp>
      <p:sp>
        <p:nvSpPr>
          <p:cNvPr id="12" name="Espace réservé du texte 4">
            <a:extLst>
              <a:ext uri="{FF2B5EF4-FFF2-40B4-BE49-F238E27FC236}">
                <a16:creationId xmlns:a16="http://schemas.microsoft.com/office/drawing/2014/main" id="{C3B37481-9F35-FBF1-F04E-A8163B97665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683339" y="3080317"/>
            <a:ext cx="1940275" cy="1273611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>
              <a:lnSpc>
                <a:spcPct val="90000"/>
              </a:lnSpc>
              <a:spcAft>
                <a:spcPts val="800"/>
              </a:spcAft>
              <a:defRPr sz="1200" b="1" i="0" cap="all" baseline="0">
                <a:solidFill>
                  <a:schemeClr val="accent2"/>
                </a:solidFill>
                <a:latin typeface="Paris2024" panose="02010503030201020103" pitchFamily="2" charset="0"/>
              </a:defRPr>
            </a:lvl1pPr>
            <a:lvl2pPr>
              <a:lnSpc>
                <a:spcPct val="90000"/>
              </a:lnSpc>
              <a:spcAft>
                <a:spcPts val="800"/>
              </a:spcAft>
              <a:defRPr sz="900" b="1" i="0" cap="all" baseline="0">
                <a:solidFill>
                  <a:schemeClr val="accent2"/>
                </a:solidFill>
                <a:latin typeface="Paris2024" panose="02010503030201020103" pitchFamily="2" charset="0"/>
              </a:defRPr>
            </a:lvl2pPr>
            <a:lvl3pPr>
              <a:lnSpc>
                <a:spcPct val="90000"/>
              </a:lnSpc>
              <a:spcAft>
                <a:spcPts val="800"/>
              </a:spcAft>
              <a:defRPr sz="800" cap="none" baseline="0">
                <a:solidFill>
                  <a:schemeClr val="accent2"/>
                </a:solidFill>
                <a:latin typeface="+mj-lt"/>
              </a:defRPr>
            </a:lvl3pPr>
          </a:lstStyle>
          <a:p>
            <a:pPr lvl="0"/>
            <a:r>
              <a:rPr lang="fr-FR"/>
              <a:t>TITRE</a:t>
            </a:r>
            <a:br>
              <a:rPr lang="fr-FR"/>
            </a:br>
            <a:r>
              <a:rPr lang="fr-FR"/>
              <a:t>Chapitre 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 </a:t>
            </a:r>
          </a:p>
          <a:p>
            <a:pPr lvl="1"/>
            <a:r>
              <a:rPr lang="fr-FR"/>
              <a:t>Sous-titre</a:t>
            </a:r>
          </a:p>
          <a:p>
            <a:pPr lvl="2"/>
            <a:br>
              <a:rPr lang="fr-FR"/>
            </a:br>
            <a:r>
              <a:rPr lang="fr-FR"/>
              <a:t>p.00</a:t>
            </a:r>
          </a:p>
        </p:txBody>
      </p:sp>
      <p:sp>
        <p:nvSpPr>
          <p:cNvPr id="13" name="Espace réservé du texte 2">
            <a:extLst>
              <a:ext uri="{FF2B5EF4-FFF2-40B4-BE49-F238E27FC236}">
                <a16:creationId xmlns:a16="http://schemas.microsoft.com/office/drawing/2014/main" id="{69CE8271-8966-4A34-A3A6-7D3EA11EA83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282807" y="2492148"/>
            <a:ext cx="1941757" cy="588169"/>
          </a:xfrm>
          <a:prstGeom prst="rect">
            <a:avLst/>
          </a:prstGeom>
        </p:spPr>
        <p:txBody>
          <a:bodyPr anchor="ctr"/>
          <a:lstStyle>
            <a:lvl1pPr>
              <a:defRPr sz="3200" b="1" i="1">
                <a:solidFill>
                  <a:schemeClr val="accent2"/>
                </a:solidFill>
                <a:latin typeface="Paris2024 Black" panose="02010503030201020103" pitchFamily="2" charset="0"/>
              </a:defRPr>
            </a:lvl1pPr>
          </a:lstStyle>
          <a:p>
            <a:pPr lvl="0"/>
            <a:r>
              <a:rPr lang="fr-FR"/>
              <a:t>#</a:t>
            </a:r>
          </a:p>
        </p:txBody>
      </p:sp>
      <p:sp>
        <p:nvSpPr>
          <p:cNvPr id="14" name="Espace réservé du texte 4">
            <a:extLst>
              <a:ext uri="{FF2B5EF4-FFF2-40B4-BE49-F238E27FC236}">
                <a16:creationId xmlns:a16="http://schemas.microsoft.com/office/drawing/2014/main" id="{2DACB704-A399-2A69-9FF4-36FABE83D40E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4284877" y="3080317"/>
            <a:ext cx="1940275" cy="1273611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>
              <a:lnSpc>
                <a:spcPct val="90000"/>
              </a:lnSpc>
              <a:spcAft>
                <a:spcPts val="800"/>
              </a:spcAft>
              <a:defRPr sz="1200" b="1" i="0" cap="all" baseline="0">
                <a:solidFill>
                  <a:schemeClr val="accent2"/>
                </a:solidFill>
                <a:latin typeface="Paris2024" panose="02010503030201020103" pitchFamily="2" charset="0"/>
              </a:defRPr>
            </a:lvl1pPr>
            <a:lvl2pPr>
              <a:lnSpc>
                <a:spcPct val="90000"/>
              </a:lnSpc>
              <a:spcAft>
                <a:spcPts val="800"/>
              </a:spcAft>
              <a:defRPr sz="900" b="1" i="0" cap="all" baseline="0">
                <a:solidFill>
                  <a:schemeClr val="accent2"/>
                </a:solidFill>
                <a:latin typeface="Paris2024" panose="02010503030201020103" pitchFamily="2" charset="0"/>
              </a:defRPr>
            </a:lvl2pPr>
            <a:lvl3pPr>
              <a:lnSpc>
                <a:spcPct val="90000"/>
              </a:lnSpc>
              <a:spcAft>
                <a:spcPts val="800"/>
              </a:spcAft>
              <a:defRPr sz="800" cap="none" baseline="0">
                <a:solidFill>
                  <a:schemeClr val="accent2"/>
                </a:solidFill>
                <a:latin typeface="+mj-lt"/>
              </a:defRPr>
            </a:lvl3pPr>
          </a:lstStyle>
          <a:p>
            <a:pPr lvl="0"/>
            <a:r>
              <a:rPr lang="fr-FR"/>
              <a:t>TITRE</a:t>
            </a:r>
            <a:br>
              <a:rPr lang="fr-FR"/>
            </a:br>
            <a:r>
              <a:rPr lang="fr-FR"/>
              <a:t>Chapitre 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 </a:t>
            </a:r>
          </a:p>
          <a:p>
            <a:pPr lvl="1"/>
            <a:r>
              <a:rPr lang="fr-FR"/>
              <a:t>Sous-titre</a:t>
            </a:r>
          </a:p>
          <a:p>
            <a:pPr lvl="2"/>
            <a:br>
              <a:rPr lang="fr-FR"/>
            </a:br>
            <a:r>
              <a:rPr lang="fr-FR"/>
              <a:t>p.00</a:t>
            </a:r>
          </a:p>
        </p:txBody>
      </p:sp>
      <p:sp>
        <p:nvSpPr>
          <p:cNvPr id="15" name="Espace réservé du texte 2">
            <a:extLst>
              <a:ext uri="{FF2B5EF4-FFF2-40B4-BE49-F238E27FC236}">
                <a16:creationId xmlns:a16="http://schemas.microsoft.com/office/drawing/2014/main" id="{156F3F53-80FF-5851-A58B-7A4D45DC79E4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884345" y="2492148"/>
            <a:ext cx="1941757" cy="588169"/>
          </a:xfrm>
          <a:prstGeom prst="rect">
            <a:avLst/>
          </a:prstGeom>
        </p:spPr>
        <p:txBody>
          <a:bodyPr anchor="ctr"/>
          <a:lstStyle>
            <a:lvl1pPr>
              <a:defRPr sz="3200" b="1" i="1">
                <a:solidFill>
                  <a:schemeClr val="accent2"/>
                </a:solidFill>
                <a:latin typeface="Paris2024 Black" panose="02010503030201020103" pitchFamily="2" charset="0"/>
              </a:defRPr>
            </a:lvl1pPr>
          </a:lstStyle>
          <a:p>
            <a:pPr lvl="0"/>
            <a:r>
              <a:rPr lang="fr-FR"/>
              <a:t>#</a:t>
            </a:r>
          </a:p>
        </p:txBody>
      </p:sp>
      <p:sp>
        <p:nvSpPr>
          <p:cNvPr id="16" name="Espace réservé du texte 4">
            <a:extLst>
              <a:ext uri="{FF2B5EF4-FFF2-40B4-BE49-F238E27FC236}">
                <a16:creationId xmlns:a16="http://schemas.microsoft.com/office/drawing/2014/main" id="{734A88FC-6AA4-F6EB-EE50-61A141354D60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886415" y="3080317"/>
            <a:ext cx="1940275" cy="1273611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>
              <a:lnSpc>
                <a:spcPct val="90000"/>
              </a:lnSpc>
              <a:spcAft>
                <a:spcPts val="800"/>
              </a:spcAft>
              <a:defRPr sz="1200" b="1" i="0" cap="all" baseline="0">
                <a:solidFill>
                  <a:schemeClr val="accent2"/>
                </a:solidFill>
                <a:latin typeface="Paris2024" panose="02010503030201020103" pitchFamily="2" charset="0"/>
              </a:defRPr>
            </a:lvl1pPr>
            <a:lvl2pPr>
              <a:lnSpc>
                <a:spcPct val="90000"/>
              </a:lnSpc>
              <a:spcAft>
                <a:spcPts val="800"/>
              </a:spcAft>
              <a:defRPr sz="900" b="1" i="0" cap="all" baseline="0">
                <a:solidFill>
                  <a:schemeClr val="accent2"/>
                </a:solidFill>
                <a:latin typeface="Paris2024" panose="02010503030201020103" pitchFamily="2" charset="0"/>
              </a:defRPr>
            </a:lvl2pPr>
            <a:lvl3pPr>
              <a:lnSpc>
                <a:spcPct val="90000"/>
              </a:lnSpc>
              <a:spcAft>
                <a:spcPts val="800"/>
              </a:spcAft>
              <a:defRPr sz="800" cap="none" baseline="0">
                <a:solidFill>
                  <a:schemeClr val="accent2"/>
                </a:solidFill>
                <a:latin typeface="+mj-lt"/>
              </a:defRPr>
            </a:lvl3pPr>
          </a:lstStyle>
          <a:p>
            <a:pPr lvl="0"/>
            <a:r>
              <a:rPr lang="fr-FR"/>
              <a:t>TITRE</a:t>
            </a:r>
            <a:br>
              <a:rPr lang="fr-FR"/>
            </a:br>
            <a:r>
              <a:rPr lang="fr-FR"/>
              <a:t>Chapitre 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 </a:t>
            </a:r>
          </a:p>
          <a:p>
            <a:pPr lvl="1"/>
            <a:r>
              <a:rPr lang="fr-FR"/>
              <a:t>Sous-titre</a:t>
            </a:r>
          </a:p>
          <a:p>
            <a:pPr lvl="2"/>
            <a:br>
              <a:rPr lang="fr-FR"/>
            </a:br>
            <a:r>
              <a:rPr lang="fr-FR"/>
              <a:t>p.00</a:t>
            </a:r>
          </a:p>
        </p:txBody>
      </p:sp>
      <p:sp>
        <p:nvSpPr>
          <p:cNvPr id="17" name="Espace réservé du texte 2">
            <a:extLst>
              <a:ext uri="{FF2B5EF4-FFF2-40B4-BE49-F238E27FC236}">
                <a16:creationId xmlns:a16="http://schemas.microsoft.com/office/drawing/2014/main" id="{8C0B8393-E201-BFB9-4A20-E282B385A2B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485883" y="2492148"/>
            <a:ext cx="1941757" cy="588169"/>
          </a:xfrm>
          <a:prstGeom prst="rect">
            <a:avLst/>
          </a:prstGeom>
        </p:spPr>
        <p:txBody>
          <a:bodyPr anchor="ctr"/>
          <a:lstStyle>
            <a:lvl1pPr>
              <a:defRPr sz="3200" b="1" i="1">
                <a:solidFill>
                  <a:schemeClr val="accent2"/>
                </a:solidFill>
                <a:latin typeface="Paris2024 Black" panose="02010503030201020103" pitchFamily="2" charset="0"/>
              </a:defRPr>
            </a:lvl1pPr>
          </a:lstStyle>
          <a:p>
            <a:pPr lvl="0"/>
            <a:r>
              <a:rPr lang="fr-FR"/>
              <a:t>#</a:t>
            </a:r>
          </a:p>
        </p:txBody>
      </p:sp>
      <p:sp>
        <p:nvSpPr>
          <p:cNvPr id="18" name="Espace réservé du texte 4">
            <a:extLst>
              <a:ext uri="{FF2B5EF4-FFF2-40B4-BE49-F238E27FC236}">
                <a16:creationId xmlns:a16="http://schemas.microsoft.com/office/drawing/2014/main" id="{4C88E603-E59D-6B9A-046A-B2D0831B021C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487953" y="3080317"/>
            <a:ext cx="1940275" cy="1273611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>
              <a:lnSpc>
                <a:spcPct val="90000"/>
              </a:lnSpc>
              <a:spcAft>
                <a:spcPts val="800"/>
              </a:spcAft>
              <a:defRPr sz="1200" b="1" i="0" cap="all" baseline="0">
                <a:solidFill>
                  <a:schemeClr val="accent2"/>
                </a:solidFill>
                <a:latin typeface="Paris2024" panose="02010503030201020103" pitchFamily="2" charset="0"/>
              </a:defRPr>
            </a:lvl1pPr>
            <a:lvl2pPr>
              <a:lnSpc>
                <a:spcPct val="90000"/>
              </a:lnSpc>
              <a:spcAft>
                <a:spcPts val="800"/>
              </a:spcAft>
              <a:defRPr sz="900" b="1" i="0" cap="all" baseline="0">
                <a:solidFill>
                  <a:schemeClr val="accent2"/>
                </a:solidFill>
                <a:latin typeface="Paris2024" panose="02010503030201020103" pitchFamily="2" charset="0"/>
              </a:defRPr>
            </a:lvl2pPr>
            <a:lvl3pPr>
              <a:lnSpc>
                <a:spcPct val="90000"/>
              </a:lnSpc>
              <a:spcAft>
                <a:spcPts val="800"/>
              </a:spcAft>
              <a:defRPr sz="800" cap="none" baseline="0">
                <a:solidFill>
                  <a:schemeClr val="accent2"/>
                </a:solidFill>
                <a:latin typeface="+mj-lt"/>
              </a:defRPr>
            </a:lvl3pPr>
          </a:lstStyle>
          <a:p>
            <a:pPr lvl="0"/>
            <a:r>
              <a:rPr lang="fr-FR"/>
              <a:t>TITRE</a:t>
            </a:r>
            <a:br>
              <a:rPr lang="fr-FR"/>
            </a:br>
            <a:r>
              <a:rPr lang="fr-FR"/>
              <a:t>Chapitre 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 </a:t>
            </a:r>
          </a:p>
          <a:p>
            <a:pPr lvl="1"/>
            <a:r>
              <a:rPr lang="fr-FR"/>
              <a:t>Sous-titre</a:t>
            </a:r>
          </a:p>
          <a:p>
            <a:pPr lvl="2"/>
            <a:br>
              <a:rPr lang="fr-FR"/>
            </a:br>
            <a:r>
              <a:rPr lang="fr-FR"/>
              <a:t>p.00</a:t>
            </a:r>
          </a:p>
        </p:txBody>
      </p:sp>
      <p:sp>
        <p:nvSpPr>
          <p:cNvPr id="29" name="Espace réservé du texte 2">
            <a:extLst>
              <a:ext uri="{FF2B5EF4-FFF2-40B4-BE49-F238E27FC236}">
                <a16:creationId xmlns:a16="http://schemas.microsoft.com/office/drawing/2014/main" id="{AEA4B735-94F6-9E24-7E3C-4F2FA5A4E640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1681269" y="4442868"/>
            <a:ext cx="1941757" cy="588169"/>
          </a:xfrm>
          <a:prstGeom prst="rect">
            <a:avLst/>
          </a:prstGeom>
        </p:spPr>
        <p:txBody>
          <a:bodyPr anchor="ctr"/>
          <a:lstStyle>
            <a:lvl1pPr>
              <a:defRPr sz="3200" b="1" i="1">
                <a:solidFill>
                  <a:schemeClr val="accent2"/>
                </a:solidFill>
                <a:latin typeface="Paris2024 Black" panose="02010503030201020103" pitchFamily="2" charset="0"/>
              </a:defRPr>
            </a:lvl1pPr>
          </a:lstStyle>
          <a:p>
            <a:pPr lvl="0"/>
            <a:r>
              <a:rPr lang="fr-FR"/>
              <a:t>#</a:t>
            </a:r>
          </a:p>
        </p:txBody>
      </p:sp>
      <p:sp>
        <p:nvSpPr>
          <p:cNvPr id="30" name="Espace réservé du texte 4">
            <a:extLst>
              <a:ext uri="{FF2B5EF4-FFF2-40B4-BE49-F238E27FC236}">
                <a16:creationId xmlns:a16="http://schemas.microsoft.com/office/drawing/2014/main" id="{B5F3B201-13D6-85BD-9EBD-F5C0438D93BD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683339" y="5031037"/>
            <a:ext cx="1940275" cy="1273611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>
              <a:lnSpc>
                <a:spcPct val="90000"/>
              </a:lnSpc>
              <a:spcAft>
                <a:spcPts val="800"/>
              </a:spcAft>
              <a:defRPr sz="1200" b="1" i="0" cap="all" baseline="0">
                <a:solidFill>
                  <a:schemeClr val="accent2"/>
                </a:solidFill>
                <a:latin typeface="Paris2024" panose="02010503030201020103" pitchFamily="2" charset="0"/>
              </a:defRPr>
            </a:lvl1pPr>
            <a:lvl2pPr>
              <a:lnSpc>
                <a:spcPct val="90000"/>
              </a:lnSpc>
              <a:spcAft>
                <a:spcPts val="800"/>
              </a:spcAft>
              <a:defRPr sz="900" b="1" i="0" cap="all" baseline="0">
                <a:solidFill>
                  <a:schemeClr val="accent2"/>
                </a:solidFill>
                <a:latin typeface="Paris2024" panose="02010503030201020103" pitchFamily="2" charset="0"/>
              </a:defRPr>
            </a:lvl2pPr>
            <a:lvl3pPr>
              <a:lnSpc>
                <a:spcPct val="90000"/>
              </a:lnSpc>
              <a:spcAft>
                <a:spcPts val="800"/>
              </a:spcAft>
              <a:defRPr sz="800" cap="none" baseline="0">
                <a:solidFill>
                  <a:schemeClr val="accent2"/>
                </a:solidFill>
                <a:latin typeface="+mj-lt"/>
              </a:defRPr>
            </a:lvl3pPr>
          </a:lstStyle>
          <a:p>
            <a:pPr lvl="0"/>
            <a:r>
              <a:rPr lang="fr-FR"/>
              <a:t>TITRE</a:t>
            </a:r>
            <a:br>
              <a:rPr lang="fr-FR"/>
            </a:br>
            <a:r>
              <a:rPr lang="fr-FR"/>
              <a:t>Chapitre 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 </a:t>
            </a:r>
          </a:p>
          <a:p>
            <a:pPr lvl="1"/>
            <a:r>
              <a:rPr lang="fr-FR"/>
              <a:t>Sous-titre</a:t>
            </a:r>
          </a:p>
          <a:p>
            <a:pPr lvl="2"/>
            <a:br>
              <a:rPr lang="fr-FR"/>
            </a:br>
            <a:r>
              <a:rPr lang="fr-FR"/>
              <a:t>p.00</a:t>
            </a:r>
          </a:p>
        </p:txBody>
      </p:sp>
      <p:sp>
        <p:nvSpPr>
          <p:cNvPr id="34" name="Espace réservé du texte 2">
            <a:extLst>
              <a:ext uri="{FF2B5EF4-FFF2-40B4-BE49-F238E27FC236}">
                <a16:creationId xmlns:a16="http://schemas.microsoft.com/office/drawing/2014/main" id="{2EF74E92-DE20-5628-0C8F-1DB72E280019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4282807" y="4442868"/>
            <a:ext cx="1941757" cy="588169"/>
          </a:xfrm>
          <a:prstGeom prst="rect">
            <a:avLst/>
          </a:prstGeom>
        </p:spPr>
        <p:txBody>
          <a:bodyPr anchor="ctr"/>
          <a:lstStyle>
            <a:lvl1pPr>
              <a:defRPr sz="3200" b="1" i="1">
                <a:solidFill>
                  <a:schemeClr val="accent2"/>
                </a:solidFill>
                <a:latin typeface="Paris2024 Black" panose="02010503030201020103" pitchFamily="2" charset="0"/>
              </a:defRPr>
            </a:lvl1pPr>
          </a:lstStyle>
          <a:p>
            <a:pPr lvl="0"/>
            <a:r>
              <a:rPr lang="fr-FR"/>
              <a:t>#</a:t>
            </a:r>
          </a:p>
        </p:txBody>
      </p:sp>
      <p:sp>
        <p:nvSpPr>
          <p:cNvPr id="35" name="Espace réservé du texte 4">
            <a:extLst>
              <a:ext uri="{FF2B5EF4-FFF2-40B4-BE49-F238E27FC236}">
                <a16:creationId xmlns:a16="http://schemas.microsoft.com/office/drawing/2014/main" id="{A42D7CA4-A44C-BE97-BAAF-64639BA061B4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4284877" y="5031037"/>
            <a:ext cx="1940275" cy="1273611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>
              <a:lnSpc>
                <a:spcPct val="90000"/>
              </a:lnSpc>
              <a:spcAft>
                <a:spcPts val="800"/>
              </a:spcAft>
              <a:defRPr sz="1200" b="1" i="0" cap="all" baseline="0">
                <a:solidFill>
                  <a:schemeClr val="accent2"/>
                </a:solidFill>
                <a:latin typeface="Paris2024" panose="02010503030201020103" pitchFamily="2" charset="0"/>
              </a:defRPr>
            </a:lvl1pPr>
            <a:lvl2pPr>
              <a:lnSpc>
                <a:spcPct val="90000"/>
              </a:lnSpc>
              <a:spcAft>
                <a:spcPts val="800"/>
              </a:spcAft>
              <a:defRPr sz="900" b="1" i="0" cap="all" baseline="0">
                <a:solidFill>
                  <a:schemeClr val="accent2"/>
                </a:solidFill>
                <a:latin typeface="Paris2024" panose="02010503030201020103" pitchFamily="2" charset="0"/>
              </a:defRPr>
            </a:lvl2pPr>
            <a:lvl3pPr>
              <a:lnSpc>
                <a:spcPct val="90000"/>
              </a:lnSpc>
              <a:spcAft>
                <a:spcPts val="800"/>
              </a:spcAft>
              <a:defRPr sz="800" cap="none" baseline="0">
                <a:solidFill>
                  <a:schemeClr val="accent2"/>
                </a:solidFill>
                <a:latin typeface="+mj-lt"/>
              </a:defRPr>
            </a:lvl3pPr>
          </a:lstStyle>
          <a:p>
            <a:pPr lvl="0"/>
            <a:r>
              <a:rPr lang="fr-FR"/>
              <a:t>TITRE</a:t>
            </a:r>
            <a:br>
              <a:rPr lang="fr-FR"/>
            </a:br>
            <a:r>
              <a:rPr lang="fr-FR"/>
              <a:t>Chapitre 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 </a:t>
            </a:r>
          </a:p>
          <a:p>
            <a:pPr lvl="1"/>
            <a:r>
              <a:rPr lang="fr-FR"/>
              <a:t>Sous-titre</a:t>
            </a:r>
          </a:p>
          <a:p>
            <a:pPr lvl="2"/>
            <a:br>
              <a:rPr lang="fr-FR"/>
            </a:br>
            <a:r>
              <a:rPr lang="fr-FR"/>
              <a:t>p.00</a:t>
            </a:r>
          </a:p>
        </p:txBody>
      </p:sp>
      <p:sp>
        <p:nvSpPr>
          <p:cNvPr id="36" name="Espace réservé du texte 2">
            <a:extLst>
              <a:ext uri="{FF2B5EF4-FFF2-40B4-BE49-F238E27FC236}">
                <a16:creationId xmlns:a16="http://schemas.microsoft.com/office/drawing/2014/main" id="{160D332B-5AA7-2D18-695A-11E93FD7BAAA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6884345" y="4442868"/>
            <a:ext cx="1941757" cy="588169"/>
          </a:xfrm>
          <a:prstGeom prst="rect">
            <a:avLst/>
          </a:prstGeom>
        </p:spPr>
        <p:txBody>
          <a:bodyPr anchor="ctr"/>
          <a:lstStyle>
            <a:lvl1pPr>
              <a:defRPr sz="3200" b="1" i="1">
                <a:solidFill>
                  <a:schemeClr val="accent2"/>
                </a:solidFill>
                <a:latin typeface="Paris2024 Black" panose="02010503030201020103" pitchFamily="2" charset="0"/>
              </a:defRPr>
            </a:lvl1pPr>
          </a:lstStyle>
          <a:p>
            <a:pPr lvl="0"/>
            <a:r>
              <a:rPr lang="fr-FR"/>
              <a:t>#</a:t>
            </a:r>
          </a:p>
        </p:txBody>
      </p:sp>
      <p:sp>
        <p:nvSpPr>
          <p:cNvPr id="38" name="Espace réservé du texte 4">
            <a:extLst>
              <a:ext uri="{FF2B5EF4-FFF2-40B4-BE49-F238E27FC236}">
                <a16:creationId xmlns:a16="http://schemas.microsoft.com/office/drawing/2014/main" id="{DB10BE15-61C4-164E-CA41-E957B3815804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6886415" y="5031037"/>
            <a:ext cx="1940275" cy="1273611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>
              <a:lnSpc>
                <a:spcPct val="90000"/>
              </a:lnSpc>
              <a:spcAft>
                <a:spcPts val="800"/>
              </a:spcAft>
              <a:defRPr sz="1200" b="1" i="0" cap="all" baseline="0">
                <a:solidFill>
                  <a:schemeClr val="accent2"/>
                </a:solidFill>
                <a:latin typeface="Paris2024" panose="02010503030201020103" pitchFamily="2" charset="0"/>
              </a:defRPr>
            </a:lvl1pPr>
            <a:lvl2pPr>
              <a:lnSpc>
                <a:spcPct val="90000"/>
              </a:lnSpc>
              <a:spcAft>
                <a:spcPts val="800"/>
              </a:spcAft>
              <a:defRPr sz="900" b="1" i="0" cap="all" baseline="0">
                <a:solidFill>
                  <a:schemeClr val="accent2"/>
                </a:solidFill>
                <a:latin typeface="Paris2024" panose="02010503030201020103" pitchFamily="2" charset="0"/>
              </a:defRPr>
            </a:lvl2pPr>
            <a:lvl3pPr>
              <a:lnSpc>
                <a:spcPct val="90000"/>
              </a:lnSpc>
              <a:spcAft>
                <a:spcPts val="800"/>
              </a:spcAft>
              <a:defRPr sz="800" cap="none" baseline="0">
                <a:solidFill>
                  <a:schemeClr val="accent2"/>
                </a:solidFill>
                <a:latin typeface="+mj-lt"/>
              </a:defRPr>
            </a:lvl3pPr>
          </a:lstStyle>
          <a:p>
            <a:pPr lvl="0"/>
            <a:r>
              <a:rPr lang="fr-FR"/>
              <a:t>TITRE</a:t>
            </a:r>
            <a:br>
              <a:rPr lang="fr-FR"/>
            </a:br>
            <a:r>
              <a:rPr lang="fr-FR"/>
              <a:t>Chapitre 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 </a:t>
            </a:r>
          </a:p>
          <a:p>
            <a:pPr lvl="1"/>
            <a:r>
              <a:rPr lang="fr-FR"/>
              <a:t>Sous-titre</a:t>
            </a:r>
          </a:p>
          <a:p>
            <a:pPr lvl="2"/>
            <a:br>
              <a:rPr lang="fr-FR"/>
            </a:br>
            <a:r>
              <a:rPr lang="fr-FR"/>
              <a:t>p.00</a:t>
            </a:r>
          </a:p>
        </p:txBody>
      </p:sp>
      <p:sp>
        <p:nvSpPr>
          <p:cNvPr id="40" name="Espace réservé du texte 2">
            <a:extLst>
              <a:ext uri="{FF2B5EF4-FFF2-40B4-BE49-F238E27FC236}">
                <a16:creationId xmlns:a16="http://schemas.microsoft.com/office/drawing/2014/main" id="{096C34A9-BFCE-0CD5-C905-4F0B04808F56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485883" y="4442868"/>
            <a:ext cx="1941757" cy="588169"/>
          </a:xfrm>
          <a:prstGeom prst="rect">
            <a:avLst/>
          </a:prstGeom>
        </p:spPr>
        <p:txBody>
          <a:bodyPr anchor="ctr"/>
          <a:lstStyle>
            <a:lvl1pPr>
              <a:defRPr sz="3200" b="1" i="1">
                <a:solidFill>
                  <a:schemeClr val="accent2"/>
                </a:solidFill>
                <a:latin typeface="Paris2024 Black" panose="02010503030201020103" pitchFamily="2" charset="0"/>
              </a:defRPr>
            </a:lvl1pPr>
          </a:lstStyle>
          <a:p>
            <a:pPr lvl="0"/>
            <a:r>
              <a:rPr lang="fr-FR"/>
              <a:t>#</a:t>
            </a:r>
          </a:p>
        </p:txBody>
      </p:sp>
      <p:sp>
        <p:nvSpPr>
          <p:cNvPr id="42" name="Espace réservé du texte 4">
            <a:extLst>
              <a:ext uri="{FF2B5EF4-FFF2-40B4-BE49-F238E27FC236}">
                <a16:creationId xmlns:a16="http://schemas.microsoft.com/office/drawing/2014/main" id="{BF1CC476-095D-32BD-3BB7-CDC1A535CBBA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487953" y="5031037"/>
            <a:ext cx="1940275" cy="1273611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>
              <a:lnSpc>
                <a:spcPct val="90000"/>
              </a:lnSpc>
              <a:spcAft>
                <a:spcPts val="800"/>
              </a:spcAft>
              <a:defRPr sz="1200" b="1" i="0" cap="all" baseline="0">
                <a:solidFill>
                  <a:schemeClr val="accent2"/>
                </a:solidFill>
                <a:latin typeface="Paris2024" panose="02010503030201020103" pitchFamily="2" charset="0"/>
              </a:defRPr>
            </a:lvl1pPr>
            <a:lvl2pPr>
              <a:lnSpc>
                <a:spcPct val="90000"/>
              </a:lnSpc>
              <a:spcAft>
                <a:spcPts val="800"/>
              </a:spcAft>
              <a:defRPr sz="900" b="1" i="0" cap="all" baseline="0">
                <a:solidFill>
                  <a:schemeClr val="accent2"/>
                </a:solidFill>
                <a:latin typeface="Paris2024" panose="02010503030201020103" pitchFamily="2" charset="0"/>
              </a:defRPr>
            </a:lvl2pPr>
            <a:lvl3pPr>
              <a:lnSpc>
                <a:spcPct val="90000"/>
              </a:lnSpc>
              <a:spcAft>
                <a:spcPts val="800"/>
              </a:spcAft>
              <a:defRPr sz="800" cap="none" baseline="0">
                <a:solidFill>
                  <a:schemeClr val="accent2"/>
                </a:solidFill>
                <a:latin typeface="+mj-lt"/>
              </a:defRPr>
            </a:lvl3pPr>
          </a:lstStyle>
          <a:p>
            <a:pPr lvl="0"/>
            <a:r>
              <a:rPr lang="fr-FR"/>
              <a:t>TITRE</a:t>
            </a:r>
            <a:br>
              <a:rPr lang="fr-FR"/>
            </a:br>
            <a:r>
              <a:rPr lang="fr-FR"/>
              <a:t>Chapitre 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 </a:t>
            </a:r>
          </a:p>
          <a:p>
            <a:pPr lvl="1"/>
            <a:r>
              <a:rPr lang="fr-FR"/>
              <a:t>Sous-titre</a:t>
            </a:r>
          </a:p>
          <a:p>
            <a:pPr lvl="2"/>
            <a:br>
              <a:rPr lang="fr-FR"/>
            </a:br>
            <a:r>
              <a:rPr lang="fr-FR"/>
              <a:t>p.00</a:t>
            </a:r>
          </a:p>
        </p:txBody>
      </p:sp>
      <p:sp>
        <p:nvSpPr>
          <p:cNvPr id="19" name="Espace réservé du pied de page 4">
            <a:extLst>
              <a:ext uri="{FF2B5EF4-FFF2-40B4-BE49-F238E27FC236}">
                <a16:creationId xmlns:a16="http://schemas.microsoft.com/office/drawing/2014/main" id="{18EAB2C4-D1B3-0279-D662-D9C4BA99C7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9517" y="6581472"/>
            <a:ext cx="6574804" cy="153618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marL="0" indent="0" algn="l">
              <a:buFont typeface="Arial" panose="020B0604020202020204" pitchFamily="34" charset="0"/>
              <a:buNone/>
              <a:defRPr lang="fr-FR" sz="800" b="1" i="0" kern="1200" cap="all" spc="0" baseline="0">
                <a:solidFill>
                  <a:schemeClr val="tx1"/>
                </a:solidFill>
                <a:latin typeface="Source Sans Pro Semibold" panose="020B0503030403020204" pitchFamily="34" charset="77"/>
                <a:ea typeface="+mn-ea"/>
                <a:cs typeface="Arial"/>
              </a:defRPr>
            </a:lvl1pPr>
          </a:lstStyle>
          <a:p>
            <a:r>
              <a:rPr lang="en-US"/>
              <a:t>¤1 Medical Meeting 04 -12 - 2023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1499902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Sommaire">
    <p:bg>
      <p:bgPr>
        <a:solidFill>
          <a:srgbClr val="FF57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1">
            <a:extLst>
              <a:ext uri="{FF2B5EF4-FFF2-40B4-BE49-F238E27FC236}">
                <a16:creationId xmlns:a16="http://schemas.microsoft.com/office/drawing/2014/main" id="{5BF2C53D-09F8-DD44-9C89-6E62D24C5C7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 rot="16200000">
            <a:off x="-3246612" y="2921186"/>
            <a:ext cx="7176977" cy="1015629"/>
          </a:xfrm>
        </p:spPr>
        <p:txBody>
          <a:bodyPr>
            <a:noAutofit/>
          </a:bodyPr>
          <a:lstStyle>
            <a:lvl1pPr algn="ctr">
              <a:defRPr sz="11500" b="1" i="1">
                <a:solidFill>
                  <a:schemeClr val="bg1"/>
                </a:solidFill>
                <a:latin typeface="Paris2024 Black" panose="02010503030201020103" pitchFamily="2" charset="0"/>
              </a:defRPr>
            </a:lvl1pPr>
          </a:lstStyle>
          <a:p>
            <a:r>
              <a:rPr lang="fr-FR"/>
              <a:t>SOMMAIRE</a:t>
            </a:r>
          </a:p>
        </p:txBody>
      </p:sp>
      <p:sp>
        <p:nvSpPr>
          <p:cNvPr id="32" name="Espace réservé du numéro de diapositive 2">
            <a:extLst>
              <a:ext uri="{FF2B5EF4-FFF2-40B4-BE49-F238E27FC236}">
                <a16:creationId xmlns:a16="http://schemas.microsoft.com/office/drawing/2014/main" id="{51F0C3DA-DD72-7E6B-D879-06BC8269C6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63197" y="6470217"/>
            <a:ext cx="352330" cy="376129"/>
          </a:xfrm>
          <a:prstGeom prst="round2SameRect">
            <a:avLst>
              <a:gd name="adj1" fmla="val 0"/>
              <a:gd name="adj2" fmla="val 0"/>
            </a:avLst>
          </a:prstGeom>
          <a:ln w="9525">
            <a:noFill/>
          </a:ln>
        </p:spPr>
        <p:txBody>
          <a:bodyPr vert="horz" lIns="0" tIns="0" rIns="0" bIns="72000" rtlCol="0" anchor="ctr" anchorCtr="0"/>
          <a:lstStyle>
            <a:lvl1pPr algn="ctr">
              <a:defRPr sz="800" b="0" i="0" baseline="0">
                <a:solidFill>
                  <a:schemeClr val="tx1"/>
                </a:solidFill>
                <a:latin typeface="Paris2024 Semibold" panose="02010503030201020103" pitchFamily="2" charset="0"/>
              </a:defRPr>
            </a:lvl1pPr>
          </a:lstStyle>
          <a:p>
            <a:fld id="{C5569918-0B2F-4649-838B-5A48C61CC09E}" type="slidenum">
              <a:rPr lang="fr-FR" smtClean="0"/>
              <a:t>‹#›</a:t>
            </a:fld>
            <a:endParaRPr lang="fr-FR"/>
          </a:p>
        </p:txBody>
      </p:sp>
      <p:sp>
        <p:nvSpPr>
          <p:cNvPr id="19" name="Espace réservé du texte 2">
            <a:extLst>
              <a:ext uri="{FF2B5EF4-FFF2-40B4-BE49-F238E27FC236}">
                <a16:creationId xmlns:a16="http://schemas.microsoft.com/office/drawing/2014/main" id="{E313CF7A-63DB-0392-F537-0CB8B744129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757469" y="2008358"/>
            <a:ext cx="2714008" cy="1373823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9600" b="1" i="1">
                <a:solidFill>
                  <a:schemeClr val="bg1"/>
                </a:solidFill>
                <a:latin typeface="Paris2024 Black" panose="02010503030201020103" pitchFamily="2" charset="0"/>
              </a:defRPr>
            </a:lvl1pPr>
          </a:lstStyle>
          <a:p>
            <a:pPr lvl="0"/>
            <a:r>
              <a:rPr lang="fr-FR"/>
              <a:t>#</a:t>
            </a:r>
          </a:p>
        </p:txBody>
      </p:sp>
      <p:sp>
        <p:nvSpPr>
          <p:cNvPr id="20" name="Espace réservé du texte 4">
            <a:extLst>
              <a:ext uri="{FF2B5EF4-FFF2-40B4-BE49-F238E27FC236}">
                <a16:creationId xmlns:a16="http://schemas.microsoft.com/office/drawing/2014/main" id="{418D8D5F-CF49-CFE5-30FE-E803FED85BC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759539" y="3382181"/>
            <a:ext cx="2711937" cy="1551251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>
              <a:lnSpc>
                <a:spcPct val="90000"/>
              </a:lnSpc>
              <a:spcAft>
                <a:spcPts val="800"/>
              </a:spcAft>
              <a:defRPr sz="1800" b="1" i="0" cap="all" baseline="0">
                <a:solidFill>
                  <a:schemeClr val="accent3"/>
                </a:solidFill>
                <a:latin typeface="Paris2024" panose="02010503030201020103" pitchFamily="2" charset="0"/>
              </a:defRPr>
            </a:lvl1pPr>
            <a:lvl2pPr>
              <a:lnSpc>
                <a:spcPct val="90000"/>
              </a:lnSpc>
              <a:spcAft>
                <a:spcPts val="800"/>
              </a:spcAft>
              <a:defRPr sz="1100" b="1" i="0" cap="all" baseline="0">
                <a:solidFill>
                  <a:schemeClr val="accent3"/>
                </a:solidFill>
                <a:latin typeface="Paris2024" panose="02010503030201020103" pitchFamily="2" charset="0"/>
              </a:defRPr>
            </a:lvl2pPr>
            <a:lvl3pPr>
              <a:lnSpc>
                <a:spcPct val="90000"/>
              </a:lnSpc>
              <a:spcAft>
                <a:spcPts val="800"/>
              </a:spcAft>
              <a:defRPr sz="1050" cap="none" baseline="0">
                <a:solidFill>
                  <a:schemeClr val="accent3"/>
                </a:solidFill>
                <a:latin typeface="+mj-lt"/>
              </a:defRPr>
            </a:lvl3pPr>
          </a:lstStyle>
          <a:p>
            <a:pPr lvl="0"/>
            <a:r>
              <a:rPr lang="fr-FR"/>
              <a:t>TITRE</a:t>
            </a:r>
            <a:br>
              <a:rPr lang="fr-FR"/>
            </a:br>
            <a:r>
              <a:rPr lang="fr-FR"/>
              <a:t>Chapitre 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 </a:t>
            </a:r>
          </a:p>
          <a:p>
            <a:pPr lvl="1"/>
            <a:r>
              <a:rPr lang="fr-FR"/>
              <a:t>Sous-titre</a:t>
            </a:r>
          </a:p>
          <a:p>
            <a:pPr lvl="2"/>
            <a:br>
              <a:rPr lang="fr-FR"/>
            </a:br>
            <a:r>
              <a:rPr lang="fr-FR"/>
              <a:t>p.00</a:t>
            </a:r>
          </a:p>
        </p:txBody>
      </p:sp>
      <p:sp>
        <p:nvSpPr>
          <p:cNvPr id="21" name="Espace réservé du texte 2">
            <a:extLst>
              <a:ext uri="{FF2B5EF4-FFF2-40B4-BE49-F238E27FC236}">
                <a16:creationId xmlns:a16="http://schemas.microsoft.com/office/drawing/2014/main" id="{E4C123F8-42BB-DAB1-2787-A4303254F04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187448" y="2008358"/>
            <a:ext cx="2714008" cy="1373823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9600" b="1" i="1">
                <a:solidFill>
                  <a:schemeClr val="bg1"/>
                </a:solidFill>
                <a:latin typeface="Paris2024 Black" panose="02010503030201020103" pitchFamily="2" charset="0"/>
              </a:defRPr>
            </a:lvl1pPr>
          </a:lstStyle>
          <a:p>
            <a:pPr lvl="0"/>
            <a:r>
              <a:rPr lang="fr-FR"/>
              <a:t>#</a:t>
            </a:r>
          </a:p>
        </p:txBody>
      </p:sp>
      <p:sp>
        <p:nvSpPr>
          <p:cNvPr id="22" name="Espace réservé du texte 4">
            <a:extLst>
              <a:ext uri="{FF2B5EF4-FFF2-40B4-BE49-F238E27FC236}">
                <a16:creationId xmlns:a16="http://schemas.microsoft.com/office/drawing/2014/main" id="{3CF0CE44-B6CA-9351-E4B0-E6E14F8A103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189518" y="3382181"/>
            <a:ext cx="2711937" cy="1551251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>
              <a:lnSpc>
                <a:spcPct val="90000"/>
              </a:lnSpc>
              <a:spcAft>
                <a:spcPts val="800"/>
              </a:spcAft>
              <a:defRPr sz="1800" b="1" i="0" cap="all" baseline="0">
                <a:solidFill>
                  <a:schemeClr val="accent3"/>
                </a:solidFill>
                <a:latin typeface="Paris2024" panose="02010503030201020103" pitchFamily="2" charset="0"/>
              </a:defRPr>
            </a:lvl1pPr>
            <a:lvl2pPr>
              <a:lnSpc>
                <a:spcPct val="90000"/>
              </a:lnSpc>
              <a:spcAft>
                <a:spcPts val="800"/>
              </a:spcAft>
              <a:defRPr sz="1100" b="1" i="0" cap="all" baseline="0">
                <a:solidFill>
                  <a:schemeClr val="accent3"/>
                </a:solidFill>
                <a:latin typeface="Paris2024" panose="02010503030201020103" pitchFamily="2" charset="0"/>
              </a:defRPr>
            </a:lvl2pPr>
            <a:lvl3pPr>
              <a:lnSpc>
                <a:spcPct val="90000"/>
              </a:lnSpc>
              <a:spcAft>
                <a:spcPts val="800"/>
              </a:spcAft>
              <a:defRPr sz="1050" cap="none" baseline="0">
                <a:solidFill>
                  <a:schemeClr val="accent3"/>
                </a:solidFill>
                <a:latin typeface="+mj-lt"/>
              </a:defRPr>
            </a:lvl3pPr>
          </a:lstStyle>
          <a:p>
            <a:pPr lvl="0"/>
            <a:r>
              <a:rPr lang="fr-FR"/>
              <a:t>TITRE</a:t>
            </a:r>
            <a:br>
              <a:rPr lang="fr-FR"/>
            </a:br>
            <a:r>
              <a:rPr lang="fr-FR"/>
              <a:t>Chapitre 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 </a:t>
            </a:r>
          </a:p>
          <a:p>
            <a:pPr lvl="1"/>
            <a:r>
              <a:rPr lang="fr-FR"/>
              <a:t>Sous-titre</a:t>
            </a:r>
          </a:p>
          <a:p>
            <a:pPr lvl="2"/>
            <a:br>
              <a:rPr lang="fr-FR"/>
            </a:br>
            <a:r>
              <a:rPr lang="fr-FR"/>
              <a:t>p.00</a:t>
            </a:r>
          </a:p>
        </p:txBody>
      </p:sp>
      <p:sp>
        <p:nvSpPr>
          <p:cNvPr id="23" name="Espace réservé du texte 2">
            <a:extLst>
              <a:ext uri="{FF2B5EF4-FFF2-40B4-BE49-F238E27FC236}">
                <a16:creationId xmlns:a16="http://schemas.microsoft.com/office/drawing/2014/main" id="{9671A1EF-B2AF-3AD9-3DEB-D5871700946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617427" y="2008358"/>
            <a:ext cx="2714008" cy="1373823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9600" b="1" i="1">
                <a:solidFill>
                  <a:schemeClr val="bg1"/>
                </a:solidFill>
                <a:latin typeface="Paris2024 Black" panose="02010503030201020103" pitchFamily="2" charset="0"/>
              </a:defRPr>
            </a:lvl1pPr>
          </a:lstStyle>
          <a:p>
            <a:pPr lvl="0"/>
            <a:r>
              <a:rPr lang="fr-FR"/>
              <a:t>#</a:t>
            </a:r>
          </a:p>
        </p:txBody>
      </p:sp>
      <p:sp>
        <p:nvSpPr>
          <p:cNvPr id="24" name="Espace réservé du texte 4">
            <a:extLst>
              <a:ext uri="{FF2B5EF4-FFF2-40B4-BE49-F238E27FC236}">
                <a16:creationId xmlns:a16="http://schemas.microsoft.com/office/drawing/2014/main" id="{A7DD179E-F78D-B7F6-31A6-8937FD0A170F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619497" y="3382181"/>
            <a:ext cx="2711937" cy="1551251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>
              <a:lnSpc>
                <a:spcPct val="90000"/>
              </a:lnSpc>
              <a:spcAft>
                <a:spcPts val="800"/>
              </a:spcAft>
              <a:defRPr sz="1800" b="1" i="0" cap="all" baseline="0">
                <a:solidFill>
                  <a:schemeClr val="accent3"/>
                </a:solidFill>
                <a:latin typeface="Paris2024" panose="02010503030201020103" pitchFamily="2" charset="0"/>
              </a:defRPr>
            </a:lvl1pPr>
            <a:lvl2pPr>
              <a:lnSpc>
                <a:spcPct val="90000"/>
              </a:lnSpc>
              <a:spcAft>
                <a:spcPts val="800"/>
              </a:spcAft>
              <a:defRPr sz="1100" b="1" i="0" cap="all" baseline="0">
                <a:solidFill>
                  <a:schemeClr val="accent3"/>
                </a:solidFill>
                <a:latin typeface="Paris2024" panose="02010503030201020103" pitchFamily="2" charset="0"/>
              </a:defRPr>
            </a:lvl2pPr>
            <a:lvl3pPr>
              <a:lnSpc>
                <a:spcPct val="90000"/>
              </a:lnSpc>
              <a:spcAft>
                <a:spcPts val="800"/>
              </a:spcAft>
              <a:defRPr sz="1050" cap="none" baseline="0">
                <a:solidFill>
                  <a:schemeClr val="accent3"/>
                </a:solidFill>
                <a:latin typeface="+mj-lt"/>
              </a:defRPr>
            </a:lvl3pPr>
          </a:lstStyle>
          <a:p>
            <a:pPr lvl="0"/>
            <a:r>
              <a:rPr lang="fr-FR"/>
              <a:t>TITRE</a:t>
            </a:r>
            <a:br>
              <a:rPr lang="fr-FR"/>
            </a:br>
            <a:r>
              <a:rPr lang="fr-FR"/>
              <a:t>Chapitre 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 </a:t>
            </a:r>
          </a:p>
          <a:p>
            <a:pPr lvl="1"/>
            <a:r>
              <a:rPr lang="fr-FR"/>
              <a:t>Sous-titre</a:t>
            </a:r>
          </a:p>
          <a:p>
            <a:pPr lvl="2"/>
            <a:br>
              <a:rPr lang="fr-FR"/>
            </a:br>
            <a:r>
              <a:rPr lang="fr-FR"/>
              <a:t>p.00</a:t>
            </a:r>
          </a:p>
        </p:txBody>
      </p:sp>
    </p:spTree>
    <p:extLst>
      <p:ext uri="{BB962C8B-B14F-4D97-AF65-F5344CB8AC3E}">
        <p14:creationId xmlns:p14="http://schemas.microsoft.com/office/powerpoint/2010/main" val="226351811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hapitr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 : avec coin arrondi 6">
            <a:extLst>
              <a:ext uri="{FF2B5EF4-FFF2-40B4-BE49-F238E27FC236}">
                <a16:creationId xmlns:a16="http://schemas.microsoft.com/office/drawing/2014/main" id="{8231CE45-F0B0-BD28-E64C-723C90B86BAC}"/>
              </a:ext>
            </a:extLst>
          </p:cNvPr>
          <p:cNvSpPr/>
          <p:nvPr/>
        </p:nvSpPr>
        <p:spPr>
          <a:xfrm rot="5400000">
            <a:off x="2667000" y="-2667000"/>
            <a:ext cx="6858000" cy="12192000"/>
          </a:xfrm>
          <a:prstGeom prst="round1Rect">
            <a:avLst>
              <a:gd name="adj" fmla="val 50000"/>
            </a:avLst>
          </a:prstGeom>
          <a:solidFill>
            <a:srgbClr val="17B7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fr-FR" b="1">
              <a:latin typeface="Source Sans Pro" panose="020B0503030403020204" pitchFamily="34" charset="77"/>
            </a:endParaRPr>
          </a:p>
        </p:txBody>
      </p:sp>
      <p:sp>
        <p:nvSpPr>
          <p:cNvPr id="12" name="Espace réservé du texte 2">
            <a:extLst>
              <a:ext uri="{FF2B5EF4-FFF2-40B4-BE49-F238E27FC236}">
                <a16:creationId xmlns:a16="http://schemas.microsoft.com/office/drawing/2014/main" id="{09844961-88BE-182C-0A16-D888B90D2C0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29517" y="-2330695"/>
            <a:ext cx="4032000" cy="4147420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35000" b="1" i="1">
                <a:solidFill>
                  <a:schemeClr val="accent1"/>
                </a:solidFill>
                <a:latin typeface="Paris2024 Black" panose="02010503030201020103" pitchFamily="2" charset="0"/>
              </a:defRPr>
            </a:lvl1pPr>
          </a:lstStyle>
          <a:p>
            <a:pPr lvl="0"/>
            <a:r>
              <a:rPr lang="fr-FR"/>
              <a:t>#</a:t>
            </a:r>
          </a:p>
        </p:txBody>
      </p:sp>
      <p:sp>
        <p:nvSpPr>
          <p:cNvPr id="6" name="Espace réservé du texte 2">
            <a:extLst>
              <a:ext uri="{FF2B5EF4-FFF2-40B4-BE49-F238E27FC236}">
                <a16:creationId xmlns:a16="http://schemas.microsoft.com/office/drawing/2014/main" id="{136D509E-F5A5-8E5C-C188-33BD16538DC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229517" y="4212736"/>
            <a:ext cx="4032000" cy="4147420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35000" b="1" i="1">
                <a:solidFill>
                  <a:schemeClr val="accent1"/>
                </a:solidFill>
                <a:latin typeface="Paris2024 Black" panose="02010503030201020103" pitchFamily="2" charset="0"/>
              </a:defRPr>
            </a:lvl1pPr>
          </a:lstStyle>
          <a:p>
            <a:pPr lvl="0"/>
            <a:r>
              <a:rPr lang="fr-FR"/>
              <a:t>#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8FECAE5-209C-5691-DEF2-12134FB42D8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5569918-0B2F-4649-838B-5A48C61CC09E}" type="slidenum">
              <a:rPr lang="fr-FR" smtClean="0"/>
              <a:t>‹#›</a:t>
            </a:fld>
            <a:endParaRPr lang="fr-FR"/>
          </a:p>
        </p:txBody>
      </p:sp>
      <p:sp>
        <p:nvSpPr>
          <p:cNvPr id="11" name="Espace réservé du texte 2">
            <a:extLst>
              <a:ext uri="{FF2B5EF4-FFF2-40B4-BE49-F238E27FC236}">
                <a16:creationId xmlns:a16="http://schemas.microsoft.com/office/drawing/2014/main" id="{0A631212-00E1-7C4E-DB02-BE843A11A4C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29517" y="972748"/>
            <a:ext cx="4032000" cy="4147420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35000" b="1" i="1">
                <a:solidFill>
                  <a:schemeClr val="bg1"/>
                </a:solidFill>
                <a:latin typeface="Paris2024 Black" panose="02010503030201020103" pitchFamily="2" charset="0"/>
              </a:defRPr>
            </a:lvl1pPr>
          </a:lstStyle>
          <a:p>
            <a:pPr lvl="0"/>
            <a:r>
              <a:rPr lang="fr-FR"/>
              <a:t>#</a:t>
            </a:r>
          </a:p>
        </p:txBody>
      </p:sp>
      <p:sp>
        <p:nvSpPr>
          <p:cNvPr id="14" name="Titre 1">
            <a:extLst>
              <a:ext uri="{FF2B5EF4-FFF2-40B4-BE49-F238E27FC236}">
                <a16:creationId xmlns:a16="http://schemas.microsoft.com/office/drawing/2014/main" id="{80336829-F30C-01F2-19B2-055AD122EC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67245" y="2275840"/>
            <a:ext cx="6126480" cy="1849120"/>
          </a:xfr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fr-FR" sz="5400" b="1" i="1" kern="1200" cap="all" baseline="0" dirty="0">
                <a:solidFill>
                  <a:schemeClr val="bg1"/>
                </a:solidFill>
                <a:latin typeface="Paris2024 Black" panose="02010503030201020103" pitchFamily="2" charset="0"/>
                <a:ea typeface="+mj-ea"/>
                <a:cs typeface="+mj-cs"/>
              </a:defRPr>
            </a:lvl1pPr>
          </a:lstStyle>
          <a:p>
            <a:r>
              <a:rPr lang="fr-FR"/>
              <a:t>Titre du chapitre</a:t>
            </a:r>
          </a:p>
        </p:txBody>
      </p:sp>
      <p:sp>
        <p:nvSpPr>
          <p:cNvPr id="15" name="Espace réservé du texte 8">
            <a:extLst>
              <a:ext uri="{FF2B5EF4-FFF2-40B4-BE49-F238E27FC236}">
                <a16:creationId xmlns:a16="http://schemas.microsoft.com/office/drawing/2014/main" id="{4372913A-D257-F965-0A83-D693D246839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67245" y="4698497"/>
            <a:ext cx="3058160" cy="1041903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lnSpc>
                <a:spcPct val="80000"/>
              </a:lnSpc>
              <a:spcAft>
                <a:spcPts val="0"/>
              </a:spcAft>
              <a:defRPr sz="1800" b="1" i="0" cap="none" baseline="0">
                <a:solidFill>
                  <a:schemeClr val="bg1"/>
                </a:solidFill>
                <a:latin typeface="Paris2024" panose="02010503030201020103" pitchFamily="2" charset="0"/>
              </a:defRPr>
            </a:lvl1pPr>
          </a:lstStyle>
          <a:p>
            <a:pPr lvl="0"/>
            <a:r>
              <a:rPr lang="fr-FR"/>
              <a:t>Sous-titre du chapitre</a:t>
            </a:r>
          </a:p>
        </p:txBody>
      </p:sp>
      <p:sp>
        <p:nvSpPr>
          <p:cNvPr id="3" name="Espace réservé de la date 14">
            <a:extLst>
              <a:ext uri="{FF2B5EF4-FFF2-40B4-BE49-F238E27FC236}">
                <a16:creationId xmlns:a16="http://schemas.microsoft.com/office/drawing/2014/main" id="{9ED0193B-6DA7-59E9-4DD0-7548AA0038BA}"/>
              </a:ext>
            </a:extLst>
          </p:cNvPr>
          <p:cNvSpPr txBox="1">
            <a:spLocks/>
          </p:cNvSpPr>
          <p:nvPr/>
        </p:nvSpPr>
        <p:spPr>
          <a:xfrm rot="16200000">
            <a:off x="-276481" y="3367442"/>
            <a:ext cx="1135118" cy="123119"/>
          </a:xfrm>
          <a:prstGeom prst="rect">
            <a:avLst/>
          </a:prstGeom>
        </p:spPr>
        <p:txBody>
          <a:bodyPr anchor="ctr"/>
          <a:lstStyle>
            <a:defPPr>
              <a:defRPr lang="fr-FR"/>
            </a:defPPr>
            <a:lvl1pPr marL="0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8686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7372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06058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74745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43431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12117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80803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49489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800" b="1" i="0" kern="1200" spc="100" baseline="0">
                <a:solidFill>
                  <a:schemeClr val="bg1"/>
                </a:solidFill>
                <a:latin typeface="Paris2024" panose="02010503030201020103" pitchFamily="2" charset="0"/>
                <a:ea typeface="+mn-ea"/>
                <a:cs typeface="+mn-cs"/>
              </a:rPr>
              <a:t>PARIS2024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Espace réservé du pied de page 4">
            <a:extLst>
              <a:ext uri="{FF2B5EF4-FFF2-40B4-BE49-F238E27FC236}">
                <a16:creationId xmlns:a16="http://schemas.microsoft.com/office/drawing/2014/main" id="{881007BF-7BFB-2671-D27F-DFD36DF828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9517" y="6581472"/>
            <a:ext cx="6574804" cy="153618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marL="0" indent="0" algn="l">
              <a:buFont typeface="Arial" panose="020B0604020202020204" pitchFamily="34" charset="0"/>
              <a:buNone/>
              <a:defRPr lang="fr-FR" sz="800" b="1" i="0" kern="1200" cap="all" spc="0" baseline="0">
                <a:solidFill>
                  <a:schemeClr val="bg1"/>
                </a:solidFill>
                <a:latin typeface="Source Sans Pro Semibold" panose="020B0503030403020204" pitchFamily="34" charset="77"/>
                <a:ea typeface="+mn-ea"/>
                <a:cs typeface="Arial"/>
              </a:defRPr>
            </a:lvl1pPr>
          </a:lstStyle>
          <a:p>
            <a:r>
              <a:rPr lang="en-US"/>
              <a:t>¤1 Medical Meeting 04 -12 - 2023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7725711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hapitre">
    <p:bg>
      <p:bgPr>
        <a:solidFill>
          <a:srgbClr val="FF57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 : avec coin arrondi 6">
            <a:extLst>
              <a:ext uri="{FF2B5EF4-FFF2-40B4-BE49-F238E27FC236}">
                <a16:creationId xmlns:a16="http://schemas.microsoft.com/office/drawing/2014/main" id="{8231CE45-F0B0-BD28-E64C-723C90B86BAC}"/>
              </a:ext>
            </a:extLst>
          </p:cNvPr>
          <p:cNvSpPr/>
          <p:nvPr/>
        </p:nvSpPr>
        <p:spPr>
          <a:xfrm rot="5400000">
            <a:off x="2667000" y="-2667000"/>
            <a:ext cx="6858000" cy="12192000"/>
          </a:xfrm>
          <a:prstGeom prst="round1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fr-FR" b="1">
              <a:latin typeface="Source Sans Pro" panose="020B0503030403020204" pitchFamily="34" charset="77"/>
            </a:endParaRPr>
          </a:p>
        </p:txBody>
      </p:sp>
      <p:sp>
        <p:nvSpPr>
          <p:cNvPr id="12" name="Espace réservé du texte 2">
            <a:extLst>
              <a:ext uri="{FF2B5EF4-FFF2-40B4-BE49-F238E27FC236}">
                <a16:creationId xmlns:a16="http://schemas.microsoft.com/office/drawing/2014/main" id="{09844961-88BE-182C-0A16-D888B90D2C0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29517" y="-2330695"/>
            <a:ext cx="4032000" cy="4147420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35000" b="1" i="1">
                <a:solidFill>
                  <a:srgbClr val="FF5757"/>
                </a:solidFill>
                <a:latin typeface="Paris2024 Black" panose="02010503030201020103" pitchFamily="2" charset="0"/>
              </a:defRPr>
            </a:lvl1pPr>
          </a:lstStyle>
          <a:p>
            <a:pPr lvl="0"/>
            <a:r>
              <a:rPr lang="fr-FR"/>
              <a:t>#</a:t>
            </a:r>
          </a:p>
        </p:txBody>
      </p:sp>
      <p:sp>
        <p:nvSpPr>
          <p:cNvPr id="6" name="Espace réservé du texte 2">
            <a:extLst>
              <a:ext uri="{FF2B5EF4-FFF2-40B4-BE49-F238E27FC236}">
                <a16:creationId xmlns:a16="http://schemas.microsoft.com/office/drawing/2014/main" id="{136D509E-F5A5-8E5C-C188-33BD16538DC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229517" y="4212736"/>
            <a:ext cx="4032000" cy="4147420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35000" b="1" i="1">
                <a:solidFill>
                  <a:srgbClr val="FF5757"/>
                </a:solidFill>
                <a:latin typeface="Paris2024 Black" panose="02010503030201020103" pitchFamily="2" charset="0"/>
              </a:defRPr>
            </a:lvl1pPr>
          </a:lstStyle>
          <a:p>
            <a:pPr lvl="0"/>
            <a:r>
              <a:rPr lang="fr-FR"/>
              <a:t>#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8FECAE5-209C-5691-DEF2-12134FB42D8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5569918-0B2F-4649-838B-5A48C61CC09E}" type="slidenum">
              <a:rPr lang="fr-FR" smtClean="0"/>
              <a:t>‹#›</a:t>
            </a:fld>
            <a:endParaRPr lang="fr-FR"/>
          </a:p>
        </p:txBody>
      </p:sp>
      <p:sp>
        <p:nvSpPr>
          <p:cNvPr id="11" name="Espace réservé du texte 2">
            <a:extLst>
              <a:ext uri="{FF2B5EF4-FFF2-40B4-BE49-F238E27FC236}">
                <a16:creationId xmlns:a16="http://schemas.microsoft.com/office/drawing/2014/main" id="{0A631212-00E1-7C4E-DB02-BE843A11A4C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29517" y="972748"/>
            <a:ext cx="4032000" cy="4147420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35000" b="1" i="1">
                <a:solidFill>
                  <a:schemeClr val="bg1"/>
                </a:solidFill>
                <a:latin typeface="Paris2024 Black" panose="02010503030201020103" pitchFamily="2" charset="0"/>
              </a:defRPr>
            </a:lvl1pPr>
          </a:lstStyle>
          <a:p>
            <a:pPr lvl="0"/>
            <a:r>
              <a:rPr lang="fr-FR"/>
              <a:t>#</a:t>
            </a:r>
          </a:p>
        </p:txBody>
      </p:sp>
      <p:sp>
        <p:nvSpPr>
          <p:cNvPr id="14" name="Titre 1">
            <a:extLst>
              <a:ext uri="{FF2B5EF4-FFF2-40B4-BE49-F238E27FC236}">
                <a16:creationId xmlns:a16="http://schemas.microsoft.com/office/drawing/2014/main" id="{80336829-F30C-01F2-19B2-055AD122EC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67245" y="2275840"/>
            <a:ext cx="6126480" cy="1849120"/>
          </a:xfr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fr-FR" sz="5400" b="1" i="1" kern="1200" cap="all" baseline="0" dirty="0">
                <a:solidFill>
                  <a:schemeClr val="bg1"/>
                </a:solidFill>
                <a:latin typeface="Paris2024 Black" panose="02010503030201020103" pitchFamily="2" charset="0"/>
                <a:ea typeface="+mj-ea"/>
                <a:cs typeface="+mj-cs"/>
              </a:defRPr>
            </a:lvl1pPr>
          </a:lstStyle>
          <a:p>
            <a:r>
              <a:rPr lang="fr-FR"/>
              <a:t>Titre du chapitre</a:t>
            </a:r>
          </a:p>
        </p:txBody>
      </p:sp>
      <p:sp>
        <p:nvSpPr>
          <p:cNvPr id="15" name="Espace réservé du texte 8">
            <a:extLst>
              <a:ext uri="{FF2B5EF4-FFF2-40B4-BE49-F238E27FC236}">
                <a16:creationId xmlns:a16="http://schemas.microsoft.com/office/drawing/2014/main" id="{4372913A-D257-F965-0A83-D693D246839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67245" y="4698497"/>
            <a:ext cx="3058160" cy="1041903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lnSpc>
                <a:spcPct val="80000"/>
              </a:lnSpc>
              <a:spcAft>
                <a:spcPts val="0"/>
              </a:spcAft>
              <a:defRPr sz="1800" b="1" i="0" cap="none" baseline="0">
                <a:solidFill>
                  <a:schemeClr val="bg1"/>
                </a:solidFill>
                <a:latin typeface="Paris2024" panose="02010503030201020103" pitchFamily="2" charset="0"/>
              </a:defRPr>
            </a:lvl1pPr>
          </a:lstStyle>
          <a:p>
            <a:pPr lvl="0"/>
            <a:r>
              <a:rPr lang="fr-FR"/>
              <a:t>Sous-titre du chapitre</a:t>
            </a:r>
          </a:p>
        </p:txBody>
      </p:sp>
      <p:sp>
        <p:nvSpPr>
          <p:cNvPr id="5" name="Espace réservé de la date 14">
            <a:extLst>
              <a:ext uri="{FF2B5EF4-FFF2-40B4-BE49-F238E27FC236}">
                <a16:creationId xmlns:a16="http://schemas.microsoft.com/office/drawing/2014/main" id="{FAA5FFCE-789D-A73A-9096-F4946AE03A76}"/>
              </a:ext>
            </a:extLst>
          </p:cNvPr>
          <p:cNvSpPr txBox="1">
            <a:spLocks/>
          </p:cNvSpPr>
          <p:nvPr/>
        </p:nvSpPr>
        <p:spPr>
          <a:xfrm rot="16200000">
            <a:off x="-276481" y="3367442"/>
            <a:ext cx="1135118" cy="123119"/>
          </a:xfrm>
          <a:prstGeom prst="rect">
            <a:avLst/>
          </a:prstGeom>
        </p:spPr>
        <p:txBody>
          <a:bodyPr anchor="ctr"/>
          <a:lstStyle>
            <a:defPPr>
              <a:defRPr lang="fr-FR"/>
            </a:defPPr>
            <a:lvl1pPr marL="0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8686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7372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06058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74745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43431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12117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80803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49489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800" b="1" i="0" kern="1200" spc="100" baseline="0">
                <a:solidFill>
                  <a:schemeClr val="bg1"/>
                </a:solidFill>
                <a:latin typeface="Paris2024" panose="02010503030201020103" pitchFamily="2" charset="0"/>
                <a:ea typeface="+mn-ea"/>
                <a:cs typeface="+mn-cs"/>
              </a:rPr>
              <a:t>PARIS2024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Espace réservé du pied de page 4">
            <a:extLst>
              <a:ext uri="{FF2B5EF4-FFF2-40B4-BE49-F238E27FC236}">
                <a16:creationId xmlns:a16="http://schemas.microsoft.com/office/drawing/2014/main" id="{AA2F021A-79A6-E2A8-487D-1FE163AB0F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9517" y="6581472"/>
            <a:ext cx="6574804" cy="153618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marL="0" indent="0" algn="l">
              <a:buFont typeface="Arial" panose="020B0604020202020204" pitchFamily="34" charset="0"/>
              <a:buNone/>
              <a:defRPr lang="fr-FR" sz="800" b="1" i="0" kern="1200" cap="all" spc="0" baseline="0">
                <a:solidFill>
                  <a:schemeClr val="bg1"/>
                </a:solidFill>
                <a:latin typeface="Source Sans Pro Semibold" panose="020B0503030403020204" pitchFamily="34" charset="77"/>
                <a:ea typeface="+mn-ea"/>
                <a:cs typeface="Arial"/>
              </a:defRPr>
            </a:lvl1pPr>
          </a:lstStyle>
          <a:p>
            <a:r>
              <a:rPr lang="en-US"/>
              <a:t>¤1 Medical Meeting 04 -12 - 2023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456252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u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BA48D67-1783-F0D0-938C-024C249B44D0}"/>
              </a:ext>
            </a:extLst>
          </p:cNvPr>
          <p:cNvSpPr/>
          <p:nvPr/>
        </p:nvSpPr>
        <p:spPr>
          <a:xfrm>
            <a:off x="0" y="-2"/>
            <a:ext cx="12192000" cy="3429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fr-FR" b="1">
              <a:latin typeface="Source Sans Pro" panose="020B0503030403020204" pitchFamily="34" charset="77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04160B6E-D811-B9B8-0039-25BEEB83E94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021" t="19715" r="13837" b="47920"/>
          <a:stretch/>
        </p:blipFill>
        <p:spPr>
          <a:xfrm>
            <a:off x="0" y="1"/>
            <a:ext cx="12192000" cy="359663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EC6BA94-2D4D-D50B-E5A2-254B6ADAB11C}"/>
              </a:ext>
            </a:extLst>
          </p:cNvPr>
          <p:cNvSpPr/>
          <p:nvPr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FF57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fr-FR" b="1">
              <a:latin typeface="Source Sans Pro" panose="020B0503030403020204" pitchFamily="34" charset="77"/>
            </a:endParaRPr>
          </a:p>
        </p:txBody>
      </p:sp>
      <p:sp>
        <p:nvSpPr>
          <p:cNvPr id="2" name="Espace réservé pour une image  1">
            <a:extLst>
              <a:ext uri="{FF2B5EF4-FFF2-40B4-BE49-F238E27FC236}">
                <a16:creationId xmlns:a16="http://schemas.microsoft.com/office/drawing/2014/main" id="{EE987E27-FA58-22BD-7302-86F538AE2620}"/>
              </a:ext>
            </a:extLst>
          </p:cNvPr>
          <p:cNvSpPr>
            <a:spLocks noGrp="1" noChangeAspect="1"/>
          </p:cNvSpPr>
          <p:nvPr>
            <p:ph type="pic" sz="quarter" idx="19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8763000 w 12192000"/>
              <a:gd name="connsiteY1" fmla="*/ 0 h 6858000"/>
              <a:gd name="connsiteX2" fmla="*/ 12192000 w 12192000"/>
              <a:gd name="connsiteY2" fmla="*/ 3429000 h 6858000"/>
              <a:gd name="connsiteX3" fmla="*/ 8763000 w 12192000"/>
              <a:gd name="connsiteY3" fmla="*/ 6858000 h 6858000"/>
              <a:gd name="connsiteX4" fmla="*/ 0 w 12192000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8763000" y="0"/>
                </a:lnTo>
                <a:cubicBezTo>
                  <a:pt x="10656784" y="0"/>
                  <a:pt x="12192000" y="1535216"/>
                  <a:pt x="12192000" y="3429000"/>
                </a:cubicBezTo>
                <a:cubicBezTo>
                  <a:pt x="12192000" y="5322784"/>
                  <a:pt x="10656784" y="6858000"/>
                  <a:pt x="8763000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7" name="Espace réservé du texte 8">
            <a:extLst>
              <a:ext uri="{FF2B5EF4-FFF2-40B4-BE49-F238E27FC236}">
                <a16:creationId xmlns:a16="http://schemas.microsoft.com/office/drawing/2014/main" id="{AE579728-9777-9547-95C9-550D20A7209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 rot="16200000">
            <a:off x="-1475350" y="5005000"/>
            <a:ext cx="3227701" cy="276999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lang="fr-FR" sz="700" b="0" i="0" kern="1200" dirty="0">
                <a:solidFill>
                  <a:schemeClr val="bg1">
                    <a:lumMod val="95000"/>
                  </a:schemeClr>
                </a:solidFill>
                <a:effectLst/>
                <a:latin typeface="Source Sans Pro Light" panose="020B0403030403020204" pitchFamily="34" charset="77"/>
                <a:ea typeface="+mn-ea"/>
                <a:cs typeface="+mn-cs"/>
              </a:defRPr>
            </a:lvl1pPr>
          </a:lstStyle>
          <a:p>
            <a:pPr lvl="0"/>
            <a:r>
              <a:rPr lang="fr-FR"/>
              <a:t>© Crédits photos</a:t>
            </a:r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2823EB8E-0461-8CB4-9E7A-FBC38918F7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81050" y="2610877"/>
            <a:ext cx="5413094" cy="156760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lnSpc>
                <a:spcPct val="80000"/>
              </a:lnSpc>
              <a:defRPr sz="5400" b="1" i="1">
                <a:solidFill>
                  <a:schemeClr val="bg1"/>
                </a:solidFill>
                <a:latin typeface="Paris2024 Black" panose="02010503030201020103" pitchFamily="2" charset="0"/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13" name="Espace réservé du texte 8">
            <a:extLst>
              <a:ext uri="{FF2B5EF4-FFF2-40B4-BE49-F238E27FC236}">
                <a16:creationId xmlns:a16="http://schemas.microsoft.com/office/drawing/2014/main" id="{1BB37492-DFAC-9C82-C83D-65C038C52D3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81050" y="4251639"/>
            <a:ext cx="5413094" cy="711703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lnSpc>
                <a:spcPct val="80000"/>
              </a:lnSpc>
              <a:spcAft>
                <a:spcPts val="0"/>
              </a:spcAft>
              <a:defRPr sz="1800" b="1" i="0" cap="none" baseline="0">
                <a:solidFill>
                  <a:schemeClr val="bg1"/>
                </a:solidFill>
                <a:latin typeface="Paris2024" panose="02010503030201020103" pitchFamily="2" charset="0"/>
              </a:defRPr>
            </a:lvl1pPr>
          </a:lstStyle>
          <a:p>
            <a:pPr lvl="0"/>
            <a:r>
              <a:rPr lang="fr-FR"/>
              <a:t>Sous-titre de la présentation</a:t>
            </a:r>
          </a:p>
        </p:txBody>
      </p:sp>
      <p:sp>
        <p:nvSpPr>
          <p:cNvPr id="14" name="Espace réservé du texte 16">
            <a:extLst>
              <a:ext uri="{FF2B5EF4-FFF2-40B4-BE49-F238E27FC236}">
                <a16:creationId xmlns:a16="http://schemas.microsoft.com/office/drawing/2014/main" id="{267326BD-3C7A-16D5-DEEF-D87841ABBB9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80769" y="6144146"/>
            <a:ext cx="5413375" cy="293688"/>
          </a:xfrm>
        </p:spPr>
        <p:txBody>
          <a:bodyPr anchor="ctr">
            <a:noAutofit/>
          </a:bodyPr>
          <a:lstStyle>
            <a:lvl1pPr>
              <a:defRPr lang="fr-FR" sz="1600" b="1" i="0" kern="1200" cap="all" baseline="0" dirty="0">
                <a:solidFill>
                  <a:schemeClr val="bg1"/>
                </a:solidFill>
                <a:latin typeface="Paris2024" panose="02010503030201020103" pitchFamily="2" charset="0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fr-FR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416116674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Chapitr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 : avec coin arrondi 6">
            <a:extLst>
              <a:ext uri="{FF2B5EF4-FFF2-40B4-BE49-F238E27FC236}">
                <a16:creationId xmlns:a16="http://schemas.microsoft.com/office/drawing/2014/main" id="{8231CE45-F0B0-BD28-E64C-723C90B86BAC}"/>
              </a:ext>
            </a:extLst>
          </p:cNvPr>
          <p:cNvSpPr/>
          <p:nvPr/>
        </p:nvSpPr>
        <p:spPr>
          <a:xfrm rot="5400000">
            <a:off x="2667000" y="-2667000"/>
            <a:ext cx="6858000" cy="12192000"/>
          </a:xfrm>
          <a:prstGeom prst="round1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fr-FR" b="1">
              <a:latin typeface="Source Sans Pro" panose="020B0503030403020204" pitchFamily="34" charset="77"/>
            </a:endParaRPr>
          </a:p>
        </p:txBody>
      </p:sp>
      <p:sp>
        <p:nvSpPr>
          <p:cNvPr id="12" name="Espace réservé du texte 2">
            <a:extLst>
              <a:ext uri="{FF2B5EF4-FFF2-40B4-BE49-F238E27FC236}">
                <a16:creationId xmlns:a16="http://schemas.microsoft.com/office/drawing/2014/main" id="{09844961-88BE-182C-0A16-D888B90D2C0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29517" y="-2330695"/>
            <a:ext cx="4032000" cy="4147420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35000" b="1" i="1">
                <a:solidFill>
                  <a:schemeClr val="accent2"/>
                </a:solidFill>
                <a:latin typeface="Paris2024 Black" panose="02010503030201020103" pitchFamily="2" charset="0"/>
              </a:defRPr>
            </a:lvl1pPr>
          </a:lstStyle>
          <a:p>
            <a:pPr lvl="0"/>
            <a:r>
              <a:rPr lang="fr-FR"/>
              <a:t>#</a:t>
            </a:r>
          </a:p>
        </p:txBody>
      </p:sp>
      <p:sp>
        <p:nvSpPr>
          <p:cNvPr id="6" name="Espace réservé du texte 2">
            <a:extLst>
              <a:ext uri="{FF2B5EF4-FFF2-40B4-BE49-F238E27FC236}">
                <a16:creationId xmlns:a16="http://schemas.microsoft.com/office/drawing/2014/main" id="{136D509E-F5A5-8E5C-C188-33BD16538DC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229517" y="4212736"/>
            <a:ext cx="4032000" cy="4147420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35000" b="1" i="1">
                <a:solidFill>
                  <a:schemeClr val="accent2"/>
                </a:solidFill>
                <a:latin typeface="Paris2024 Black" panose="02010503030201020103" pitchFamily="2" charset="0"/>
              </a:defRPr>
            </a:lvl1pPr>
          </a:lstStyle>
          <a:p>
            <a:pPr lvl="0"/>
            <a:r>
              <a:rPr lang="fr-FR"/>
              <a:t>#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8FECAE5-209C-5691-DEF2-12134FB42D8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5569918-0B2F-4649-838B-5A48C61CC09E}" type="slidenum">
              <a:rPr lang="fr-FR" smtClean="0"/>
              <a:t>‹#›</a:t>
            </a:fld>
            <a:endParaRPr lang="fr-FR"/>
          </a:p>
        </p:txBody>
      </p:sp>
      <p:sp>
        <p:nvSpPr>
          <p:cNvPr id="11" name="Espace réservé du texte 2">
            <a:extLst>
              <a:ext uri="{FF2B5EF4-FFF2-40B4-BE49-F238E27FC236}">
                <a16:creationId xmlns:a16="http://schemas.microsoft.com/office/drawing/2014/main" id="{0A631212-00E1-7C4E-DB02-BE843A11A4C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29517" y="972748"/>
            <a:ext cx="4032000" cy="4147420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35000" b="1" i="1">
                <a:solidFill>
                  <a:schemeClr val="bg1"/>
                </a:solidFill>
                <a:latin typeface="Paris2024 Black" panose="02010503030201020103" pitchFamily="2" charset="0"/>
              </a:defRPr>
            </a:lvl1pPr>
          </a:lstStyle>
          <a:p>
            <a:pPr lvl="0"/>
            <a:r>
              <a:rPr lang="fr-FR"/>
              <a:t>#</a:t>
            </a:r>
          </a:p>
        </p:txBody>
      </p:sp>
      <p:sp>
        <p:nvSpPr>
          <p:cNvPr id="14" name="Titre 1">
            <a:extLst>
              <a:ext uri="{FF2B5EF4-FFF2-40B4-BE49-F238E27FC236}">
                <a16:creationId xmlns:a16="http://schemas.microsoft.com/office/drawing/2014/main" id="{80336829-F30C-01F2-19B2-055AD122EC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67245" y="2275840"/>
            <a:ext cx="6126480" cy="1849120"/>
          </a:xfr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fr-FR" sz="5400" b="1" i="1" kern="1200" cap="all" baseline="0" dirty="0">
                <a:solidFill>
                  <a:schemeClr val="bg1"/>
                </a:solidFill>
                <a:latin typeface="Paris2024 Black" panose="02010503030201020103" pitchFamily="2" charset="0"/>
                <a:ea typeface="+mj-ea"/>
                <a:cs typeface="+mj-cs"/>
              </a:defRPr>
            </a:lvl1pPr>
          </a:lstStyle>
          <a:p>
            <a:r>
              <a:rPr lang="fr-FR"/>
              <a:t>Titre du chapitre</a:t>
            </a:r>
          </a:p>
        </p:txBody>
      </p:sp>
      <p:sp>
        <p:nvSpPr>
          <p:cNvPr id="15" name="Espace réservé du texte 8">
            <a:extLst>
              <a:ext uri="{FF2B5EF4-FFF2-40B4-BE49-F238E27FC236}">
                <a16:creationId xmlns:a16="http://schemas.microsoft.com/office/drawing/2014/main" id="{4372913A-D257-F965-0A83-D693D246839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67245" y="4698497"/>
            <a:ext cx="3058160" cy="1041903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lnSpc>
                <a:spcPct val="80000"/>
              </a:lnSpc>
              <a:spcAft>
                <a:spcPts val="0"/>
              </a:spcAft>
              <a:defRPr sz="1800" b="1" i="0" cap="none" baseline="0">
                <a:solidFill>
                  <a:schemeClr val="bg1"/>
                </a:solidFill>
                <a:latin typeface="Paris2024" panose="02010503030201020103" pitchFamily="2" charset="0"/>
              </a:defRPr>
            </a:lvl1pPr>
          </a:lstStyle>
          <a:p>
            <a:pPr lvl="0"/>
            <a:r>
              <a:rPr lang="fr-FR"/>
              <a:t>Sous-titre du chapitre</a:t>
            </a:r>
          </a:p>
        </p:txBody>
      </p:sp>
      <p:sp>
        <p:nvSpPr>
          <p:cNvPr id="3" name="Espace réservé de la date 14">
            <a:extLst>
              <a:ext uri="{FF2B5EF4-FFF2-40B4-BE49-F238E27FC236}">
                <a16:creationId xmlns:a16="http://schemas.microsoft.com/office/drawing/2014/main" id="{8B38A634-438D-5784-CDC8-45DDC8573899}"/>
              </a:ext>
            </a:extLst>
          </p:cNvPr>
          <p:cNvSpPr txBox="1">
            <a:spLocks/>
          </p:cNvSpPr>
          <p:nvPr/>
        </p:nvSpPr>
        <p:spPr>
          <a:xfrm rot="16200000">
            <a:off x="-276481" y="3367442"/>
            <a:ext cx="1135118" cy="123119"/>
          </a:xfrm>
          <a:prstGeom prst="rect">
            <a:avLst/>
          </a:prstGeom>
        </p:spPr>
        <p:txBody>
          <a:bodyPr anchor="ctr"/>
          <a:lstStyle>
            <a:defPPr>
              <a:defRPr lang="fr-FR"/>
            </a:defPPr>
            <a:lvl1pPr marL="0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8686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7372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06058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74745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43431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12117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80803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49489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800" b="1" i="0" kern="1200" spc="100" baseline="0">
                <a:solidFill>
                  <a:schemeClr val="bg1"/>
                </a:solidFill>
                <a:latin typeface="Paris2024" panose="02010503030201020103" pitchFamily="2" charset="0"/>
                <a:ea typeface="+mn-ea"/>
                <a:cs typeface="+mn-cs"/>
              </a:rPr>
              <a:t>PARIS2024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Espace réservé du pied de page 4">
            <a:extLst>
              <a:ext uri="{FF2B5EF4-FFF2-40B4-BE49-F238E27FC236}">
                <a16:creationId xmlns:a16="http://schemas.microsoft.com/office/drawing/2014/main" id="{ACD00D21-EF4D-1ACB-3ADA-988452B66C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9517" y="6581472"/>
            <a:ext cx="6574804" cy="153618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marL="0" indent="0" algn="l">
              <a:buFont typeface="Arial" panose="020B0604020202020204" pitchFamily="34" charset="0"/>
              <a:buNone/>
              <a:defRPr lang="fr-FR" sz="800" b="1" i="0" kern="1200" cap="all" spc="0" baseline="0">
                <a:solidFill>
                  <a:schemeClr val="bg1"/>
                </a:solidFill>
                <a:latin typeface="Source Sans Pro Semibold" panose="020B0503030403020204" pitchFamily="34" charset="77"/>
                <a:ea typeface="+mn-ea"/>
                <a:cs typeface="Arial"/>
              </a:defRPr>
            </a:lvl1pPr>
          </a:lstStyle>
          <a:p>
            <a:r>
              <a:rPr lang="en-US"/>
              <a:t>¤1 Medical Meeting 04 -12 - 2023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3490052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Chapitre">
    <p:bg>
      <p:bgPr>
        <a:solidFill>
          <a:srgbClr val="A8B2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 : avec coin arrondi 6">
            <a:extLst>
              <a:ext uri="{FF2B5EF4-FFF2-40B4-BE49-F238E27FC236}">
                <a16:creationId xmlns:a16="http://schemas.microsoft.com/office/drawing/2014/main" id="{8231CE45-F0B0-BD28-E64C-723C90B86BAC}"/>
              </a:ext>
            </a:extLst>
          </p:cNvPr>
          <p:cNvSpPr/>
          <p:nvPr/>
        </p:nvSpPr>
        <p:spPr>
          <a:xfrm rot="5400000">
            <a:off x="2667000" y="-2667000"/>
            <a:ext cx="6858000" cy="12192000"/>
          </a:xfrm>
          <a:prstGeom prst="round1Rect">
            <a:avLst>
              <a:gd name="adj" fmla="val 5000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fr-FR" b="1">
              <a:latin typeface="Source Sans Pro" panose="020B0503030403020204" pitchFamily="34" charset="77"/>
            </a:endParaRPr>
          </a:p>
        </p:txBody>
      </p:sp>
      <p:sp>
        <p:nvSpPr>
          <p:cNvPr id="12" name="Espace réservé du texte 2">
            <a:extLst>
              <a:ext uri="{FF2B5EF4-FFF2-40B4-BE49-F238E27FC236}">
                <a16:creationId xmlns:a16="http://schemas.microsoft.com/office/drawing/2014/main" id="{09844961-88BE-182C-0A16-D888B90D2C0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29517" y="-2330695"/>
            <a:ext cx="4032000" cy="4147420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35000" b="1" i="1">
                <a:solidFill>
                  <a:srgbClr val="A8B2DE"/>
                </a:solidFill>
                <a:latin typeface="Paris2024 Black" panose="02010503030201020103" pitchFamily="2" charset="0"/>
              </a:defRPr>
            </a:lvl1pPr>
          </a:lstStyle>
          <a:p>
            <a:pPr lvl="0"/>
            <a:r>
              <a:rPr lang="fr-FR"/>
              <a:t>#</a:t>
            </a:r>
          </a:p>
        </p:txBody>
      </p:sp>
      <p:sp>
        <p:nvSpPr>
          <p:cNvPr id="6" name="Espace réservé du texte 2">
            <a:extLst>
              <a:ext uri="{FF2B5EF4-FFF2-40B4-BE49-F238E27FC236}">
                <a16:creationId xmlns:a16="http://schemas.microsoft.com/office/drawing/2014/main" id="{136D509E-F5A5-8E5C-C188-33BD16538DC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229517" y="4212736"/>
            <a:ext cx="4032000" cy="4147420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35000" b="1" i="1">
                <a:solidFill>
                  <a:srgbClr val="A8B2DE"/>
                </a:solidFill>
                <a:latin typeface="Paris2024 Black" panose="02010503030201020103" pitchFamily="2" charset="0"/>
              </a:defRPr>
            </a:lvl1pPr>
          </a:lstStyle>
          <a:p>
            <a:pPr lvl="0"/>
            <a:r>
              <a:rPr lang="fr-FR"/>
              <a:t>#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8FECAE5-209C-5691-DEF2-12134FB42D8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5569918-0B2F-4649-838B-5A48C61CC09E}" type="slidenum">
              <a:rPr lang="fr-FR" smtClean="0"/>
              <a:t>‹#›</a:t>
            </a:fld>
            <a:endParaRPr lang="fr-FR"/>
          </a:p>
        </p:txBody>
      </p:sp>
      <p:sp>
        <p:nvSpPr>
          <p:cNvPr id="11" name="Espace réservé du texte 2">
            <a:extLst>
              <a:ext uri="{FF2B5EF4-FFF2-40B4-BE49-F238E27FC236}">
                <a16:creationId xmlns:a16="http://schemas.microsoft.com/office/drawing/2014/main" id="{0A631212-00E1-7C4E-DB02-BE843A11A4C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29517" y="972748"/>
            <a:ext cx="4032000" cy="4147420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35000" b="1" i="1">
                <a:solidFill>
                  <a:schemeClr val="bg1"/>
                </a:solidFill>
                <a:latin typeface="Paris2024 Black" panose="02010503030201020103" pitchFamily="2" charset="0"/>
              </a:defRPr>
            </a:lvl1pPr>
          </a:lstStyle>
          <a:p>
            <a:pPr lvl="0"/>
            <a:r>
              <a:rPr lang="fr-FR"/>
              <a:t>#</a:t>
            </a:r>
          </a:p>
        </p:txBody>
      </p:sp>
      <p:sp>
        <p:nvSpPr>
          <p:cNvPr id="14" name="Titre 1">
            <a:extLst>
              <a:ext uri="{FF2B5EF4-FFF2-40B4-BE49-F238E27FC236}">
                <a16:creationId xmlns:a16="http://schemas.microsoft.com/office/drawing/2014/main" id="{80336829-F30C-01F2-19B2-055AD122EC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67245" y="2275840"/>
            <a:ext cx="6126480" cy="1849120"/>
          </a:xfr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fr-FR" sz="5400" b="1" i="1" kern="1200" cap="all" baseline="0" dirty="0">
                <a:solidFill>
                  <a:schemeClr val="bg1"/>
                </a:solidFill>
                <a:latin typeface="Paris2024 Black" panose="02010503030201020103" pitchFamily="2" charset="0"/>
                <a:ea typeface="+mj-ea"/>
                <a:cs typeface="+mj-cs"/>
              </a:defRPr>
            </a:lvl1pPr>
          </a:lstStyle>
          <a:p>
            <a:r>
              <a:rPr lang="fr-FR"/>
              <a:t>Titre du chapitre</a:t>
            </a:r>
          </a:p>
        </p:txBody>
      </p:sp>
      <p:sp>
        <p:nvSpPr>
          <p:cNvPr id="15" name="Espace réservé du texte 8">
            <a:extLst>
              <a:ext uri="{FF2B5EF4-FFF2-40B4-BE49-F238E27FC236}">
                <a16:creationId xmlns:a16="http://schemas.microsoft.com/office/drawing/2014/main" id="{4372913A-D257-F965-0A83-D693D246839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67245" y="4698497"/>
            <a:ext cx="3058160" cy="1041903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lnSpc>
                <a:spcPct val="80000"/>
              </a:lnSpc>
              <a:spcAft>
                <a:spcPts val="0"/>
              </a:spcAft>
              <a:defRPr sz="1800" b="1" i="0" cap="none" baseline="0">
                <a:solidFill>
                  <a:schemeClr val="bg1"/>
                </a:solidFill>
                <a:latin typeface="Paris2024" panose="02010503030201020103" pitchFamily="2" charset="0"/>
              </a:defRPr>
            </a:lvl1pPr>
          </a:lstStyle>
          <a:p>
            <a:pPr lvl="0"/>
            <a:r>
              <a:rPr lang="fr-FR"/>
              <a:t>Sous-titre du chapitre</a:t>
            </a:r>
          </a:p>
        </p:txBody>
      </p:sp>
      <p:sp>
        <p:nvSpPr>
          <p:cNvPr id="3" name="Espace réservé de la date 14">
            <a:extLst>
              <a:ext uri="{FF2B5EF4-FFF2-40B4-BE49-F238E27FC236}">
                <a16:creationId xmlns:a16="http://schemas.microsoft.com/office/drawing/2014/main" id="{525A5E35-9201-ACDC-F932-7CB8EA88BBC1}"/>
              </a:ext>
            </a:extLst>
          </p:cNvPr>
          <p:cNvSpPr txBox="1">
            <a:spLocks/>
          </p:cNvSpPr>
          <p:nvPr/>
        </p:nvSpPr>
        <p:spPr>
          <a:xfrm rot="16200000">
            <a:off x="-276481" y="3367442"/>
            <a:ext cx="1135118" cy="123119"/>
          </a:xfrm>
          <a:prstGeom prst="rect">
            <a:avLst/>
          </a:prstGeom>
        </p:spPr>
        <p:txBody>
          <a:bodyPr anchor="ctr"/>
          <a:lstStyle>
            <a:defPPr>
              <a:defRPr lang="fr-FR"/>
            </a:defPPr>
            <a:lvl1pPr marL="0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8686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7372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06058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74745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43431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12117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80803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49489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800" b="1" i="0" kern="1200" spc="100" baseline="0">
                <a:solidFill>
                  <a:schemeClr val="bg1"/>
                </a:solidFill>
                <a:latin typeface="Paris2024" panose="02010503030201020103" pitchFamily="2" charset="0"/>
                <a:ea typeface="+mn-ea"/>
                <a:cs typeface="+mn-cs"/>
              </a:rPr>
              <a:t>PARIS2024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Espace réservé du pied de page 4">
            <a:extLst>
              <a:ext uri="{FF2B5EF4-FFF2-40B4-BE49-F238E27FC236}">
                <a16:creationId xmlns:a16="http://schemas.microsoft.com/office/drawing/2014/main" id="{81280609-BA92-F78C-527E-54AF763E82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9517" y="6581472"/>
            <a:ext cx="6574804" cy="153618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marL="0" indent="0" algn="l">
              <a:buFont typeface="Arial" panose="020B0604020202020204" pitchFamily="34" charset="0"/>
              <a:buNone/>
              <a:defRPr lang="fr-FR" sz="800" b="1" i="0" kern="1200" cap="all" spc="0" baseline="0">
                <a:solidFill>
                  <a:schemeClr val="bg1"/>
                </a:solidFill>
                <a:latin typeface="Source Sans Pro Semibold" panose="020B0503030403020204" pitchFamily="34" charset="77"/>
                <a:ea typeface="+mn-ea"/>
                <a:cs typeface="Arial"/>
              </a:defRPr>
            </a:lvl1pPr>
          </a:lstStyle>
          <a:p>
            <a:r>
              <a:rPr lang="en-US"/>
              <a:t>¤1 Medical Meeting 04 -12 - 2023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9387716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ous partie">
    <p:bg>
      <p:bgPr>
        <a:gradFill>
          <a:gsLst>
            <a:gs pos="4000">
              <a:schemeClr val="accent5"/>
            </a:gs>
            <a:gs pos="99000">
              <a:schemeClr val="accent2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8FECAE5-209C-5691-DEF2-12134FB42D8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5569918-0B2F-4649-838B-5A48C61CC09E}" type="slidenum">
              <a:rPr lang="fr-FR" smtClean="0"/>
              <a:t>‹#›</a:t>
            </a:fld>
            <a:endParaRPr lang="fr-FR"/>
          </a:p>
        </p:txBody>
      </p:sp>
      <p:sp>
        <p:nvSpPr>
          <p:cNvPr id="16" name="Espace réservé du texte 2">
            <a:extLst>
              <a:ext uri="{FF2B5EF4-FFF2-40B4-BE49-F238E27FC236}">
                <a16:creationId xmlns:a16="http://schemas.microsoft.com/office/drawing/2014/main" id="{E51B5DE7-5F84-EC00-5446-0D1731067E2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547257" y="2636430"/>
            <a:ext cx="9115940" cy="5433188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r">
              <a:defRPr sz="35000" b="1" i="1">
                <a:ln w="25400">
                  <a:solidFill>
                    <a:schemeClr val="bg1"/>
                  </a:solidFill>
                </a:ln>
                <a:noFill/>
                <a:latin typeface="Paris2024 Black" panose="02010503030201020103" pitchFamily="2" charset="0"/>
              </a:defRPr>
            </a:lvl1pPr>
          </a:lstStyle>
          <a:p>
            <a:pPr lvl="0"/>
            <a:r>
              <a:rPr lang="fr-FR"/>
              <a:t>01.1</a:t>
            </a:r>
          </a:p>
        </p:txBody>
      </p:sp>
      <p:sp>
        <p:nvSpPr>
          <p:cNvPr id="2" name="Espace réservé de la date 14">
            <a:extLst>
              <a:ext uri="{FF2B5EF4-FFF2-40B4-BE49-F238E27FC236}">
                <a16:creationId xmlns:a16="http://schemas.microsoft.com/office/drawing/2014/main" id="{28A81621-241F-7E21-D6EB-A8C4E8566AFD}"/>
              </a:ext>
            </a:extLst>
          </p:cNvPr>
          <p:cNvSpPr txBox="1">
            <a:spLocks/>
          </p:cNvSpPr>
          <p:nvPr/>
        </p:nvSpPr>
        <p:spPr>
          <a:xfrm rot="16200000">
            <a:off x="-276481" y="3367442"/>
            <a:ext cx="1135118" cy="123119"/>
          </a:xfrm>
          <a:prstGeom prst="rect">
            <a:avLst/>
          </a:prstGeom>
        </p:spPr>
        <p:txBody>
          <a:bodyPr anchor="ctr"/>
          <a:lstStyle>
            <a:defPPr>
              <a:defRPr lang="fr-FR"/>
            </a:defPPr>
            <a:lvl1pPr marL="0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8686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7372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06058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74745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43431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12117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80803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49489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800" b="1" i="0" kern="1200" spc="100" baseline="0">
                <a:solidFill>
                  <a:schemeClr val="bg1"/>
                </a:solidFill>
                <a:latin typeface="Paris2024" panose="02010503030201020103" pitchFamily="2" charset="0"/>
                <a:ea typeface="+mn-ea"/>
                <a:cs typeface="+mn-cs"/>
              </a:rPr>
              <a:t>PARIS2024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3" name="Espace réservé du pied de page 4">
            <a:extLst>
              <a:ext uri="{FF2B5EF4-FFF2-40B4-BE49-F238E27FC236}">
                <a16:creationId xmlns:a16="http://schemas.microsoft.com/office/drawing/2014/main" id="{20A05B09-066D-BE86-E0E7-03F9F2B35F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9517" y="6581472"/>
            <a:ext cx="6574804" cy="153618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marL="0" indent="0" algn="l">
              <a:buFont typeface="Arial" panose="020B0604020202020204" pitchFamily="34" charset="0"/>
              <a:buNone/>
              <a:defRPr lang="fr-FR" sz="800" b="1" i="0" kern="1200" cap="all" spc="0" baseline="0">
                <a:solidFill>
                  <a:schemeClr val="bg1"/>
                </a:solidFill>
                <a:latin typeface="Source Sans Pro Semibold" panose="020B0503030403020204" pitchFamily="34" charset="77"/>
                <a:ea typeface="+mn-ea"/>
                <a:cs typeface="Arial"/>
              </a:defRPr>
            </a:lvl1pPr>
          </a:lstStyle>
          <a:p>
            <a:r>
              <a:rPr lang="en-US"/>
              <a:t>¤1 Medical Meeting 04 -12 - 2023</a:t>
            </a:r>
            <a:endParaRPr lang="fr-FR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9B18D490-8B55-867C-537B-3148D2F0DB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55757" y="629093"/>
            <a:ext cx="8280000" cy="1849120"/>
          </a:xfr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fr-FR" sz="5400" b="1" i="1" kern="1200" cap="all" baseline="0" dirty="0">
                <a:solidFill>
                  <a:schemeClr val="accent2"/>
                </a:solidFill>
                <a:latin typeface="Paris2024 Black" panose="02010503030201020103" pitchFamily="2" charset="0"/>
                <a:ea typeface="+mj-ea"/>
                <a:cs typeface="+mj-cs"/>
              </a:defRPr>
            </a:lvl1pPr>
          </a:lstStyle>
          <a:p>
            <a:r>
              <a:rPr lang="fr-FR"/>
              <a:t>Titre de la sous-partie</a:t>
            </a:r>
          </a:p>
        </p:txBody>
      </p:sp>
      <p:sp>
        <p:nvSpPr>
          <p:cNvPr id="6" name="Espace réservé du texte 8">
            <a:extLst>
              <a:ext uri="{FF2B5EF4-FFF2-40B4-BE49-F238E27FC236}">
                <a16:creationId xmlns:a16="http://schemas.microsoft.com/office/drawing/2014/main" id="{F7A7DC69-87A7-873B-7DF2-848E7772E81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55758" y="2636430"/>
            <a:ext cx="8293394" cy="1041903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80000"/>
              </a:lnSpc>
              <a:spcAft>
                <a:spcPts val="0"/>
              </a:spcAft>
              <a:defRPr sz="1800" b="1" i="0" cap="none" baseline="0">
                <a:solidFill>
                  <a:schemeClr val="accent2"/>
                </a:solidFill>
                <a:latin typeface="Paris2024" panose="02010503030201020103" pitchFamily="2" charset="0"/>
              </a:defRPr>
            </a:lvl1pPr>
          </a:lstStyle>
          <a:p>
            <a:pPr lvl="0"/>
            <a:r>
              <a:rPr lang="fr-FR"/>
              <a:t>Sous-titre</a:t>
            </a:r>
          </a:p>
        </p:txBody>
      </p:sp>
    </p:spTree>
    <p:extLst>
      <p:ext uri="{BB962C8B-B14F-4D97-AF65-F5344CB8AC3E}">
        <p14:creationId xmlns:p14="http://schemas.microsoft.com/office/powerpoint/2010/main" val="117828951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ous partie">
    <p:bg>
      <p:bgPr>
        <a:gradFill>
          <a:gsLst>
            <a:gs pos="0">
              <a:schemeClr val="accent4"/>
            </a:gs>
            <a:gs pos="100000">
              <a:srgbClr val="FF5757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8FECAE5-209C-5691-DEF2-12134FB42D8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5569918-0B2F-4649-838B-5A48C61CC09E}" type="slidenum">
              <a:rPr lang="fr-FR" smtClean="0"/>
              <a:t>‹#›</a:t>
            </a:fld>
            <a:endParaRPr lang="fr-FR"/>
          </a:p>
        </p:txBody>
      </p:sp>
      <p:sp>
        <p:nvSpPr>
          <p:cNvPr id="3" name="Espace réservé de la date 14">
            <a:extLst>
              <a:ext uri="{FF2B5EF4-FFF2-40B4-BE49-F238E27FC236}">
                <a16:creationId xmlns:a16="http://schemas.microsoft.com/office/drawing/2014/main" id="{8731C107-E581-1441-F8CE-560649DB49C5}"/>
              </a:ext>
            </a:extLst>
          </p:cNvPr>
          <p:cNvSpPr txBox="1">
            <a:spLocks/>
          </p:cNvSpPr>
          <p:nvPr/>
        </p:nvSpPr>
        <p:spPr>
          <a:xfrm rot="16200000">
            <a:off x="-276481" y="3367442"/>
            <a:ext cx="1135118" cy="123119"/>
          </a:xfrm>
          <a:prstGeom prst="rect">
            <a:avLst/>
          </a:prstGeom>
        </p:spPr>
        <p:txBody>
          <a:bodyPr anchor="ctr"/>
          <a:lstStyle>
            <a:defPPr>
              <a:defRPr lang="fr-FR"/>
            </a:defPPr>
            <a:lvl1pPr marL="0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8686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7372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06058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74745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43431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12117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80803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49489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800" b="1" i="0" kern="1200" spc="100" baseline="0">
                <a:solidFill>
                  <a:schemeClr val="bg1"/>
                </a:solidFill>
                <a:latin typeface="Paris2024" panose="02010503030201020103" pitchFamily="2" charset="0"/>
                <a:ea typeface="+mn-ea"/>
                <a:cs typeface="+mn-cs"/>
              </a:rPr>
              <a:t>PARIS2024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36D3C20-620D-04EB-0DED-3FCB28C5B4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9517" y="6581472"/>
            <a:ext cx="6574804" cy="153618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marL="0" indent="0" algn="l">
              <a:buFont typeface="Arial" panose="020B0604020202020204" pitchFamily="34" charset="0"/>
              <a:buNone/>
              <a:defRPr lang="fr-FR" sz="800" b="1" i="0" kern="1200" cap="all" spc="0" baseline="0">
                <a:solidFill>
                  <a:schemeClr val="bg1"/>
                </a:solidFill>
                <a:latin typeface="Source Sans Pro Semibold" panose="020B0503030403020204" pitchFamily="34" charset="77"/>
                <a:ea typeface="+mn-ea"/>
                <a:cs typeface="Arial"/>
              </a:defRPr>
            </a:lvl1pPr>
          </a:lstStyle>
          <a:p>
            <a:r>
              <a:rPr lang="en-US"/>
              <a:t>¤1 Medical Meeting 04 -12 - 2023</a:t>
            </a:r>
            <a:endParaRPr lang="fr-FR"/>
          </a:p>
        </p:txBody>
      </p:sp>
      <p:sp>
        <p:nvSpPr>
          <p:cNvPr id="6" name="Espace réservé du texte 2">
            <a:extLst>
              <a:ext uri="{FF2B5EF4-FFF2-40B4-BE49-F238E27FC236}">
                <a16:creationId xmlns:a16="http://schemas.microsoft.com/office/drawing/2014/main" id="{4F4EAE05-40CB-9E14-4099-ACF9677B5AA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547257" y="2636430"/>
            <a:ext cx="9115940" cy="5433188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r">
              <a:defRPr sz="35000" b="1" i="1">
                <a:ln w="25400">
                  <a:solidFill>
                    <a:schemeClr val="bg1"/>
                  </a:solidFill>
                </a:ln>
                <a:noFill/>
                <a:latin typeface="Paris2024 Black" panose="02010503030201020103" pitchFamily="2" charset="0"/>
              </a:defRPr>
            </a:lvl1pPr>
          </a:lstStyle>
          <a:p>
            <a:pPr lvl="0"/>
            <a:r>
              <a:rPr lang="fr-FR"/>
              <a:t>01.1</a:t>
            </a:r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DE43B202-5811-B4EA-6636-49A23835DF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55757" y="629093"/>
            <a:ext cx="8280000" cy="1849120"/>
          </a:xfr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fr-FR" sz="5400" b="1" i="1" kern="1200" cap="all" baseline="0" dirty="0">
                <a:solidFill>
                  <a:schemeClr val="accent3"/>
                </a:solidFill>
                <a:latin typeface="Paris2024 Black" panose="02010503030201020103" pitchFamily="2" charset="0"/>
                <a:ea typeface="+mj-ea"/>
                <a:cs typeface="+mj-cs"/>
              </a:defRPr>
            </a:lvl1pPr>
          </a:lstStyle>
          <a:p>
            <a:r>
              <a:rPr lang="fr-FR"/>
              <a:t>Titre de la sous-partie</a:t>
            </a:r>
          </a:p>
        </p:txBody>
      </p:sp>
      <p:sp>
        <p:nvSpPr>
          <p:cNvPr id="8" name="Espace réservé du texte 8">
            <a:extLst>
              <a:ext uri="{FF2B5EF4-FFF2-40B4-BE49-F238E27FC236}">
                <a16:creationId xmlns:a16="http://schemas.microsoft.com/office/drawing/2014/main" id="{2A96486F-0C47-CD4E-0243-E1CAAF244F0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55758" y="2636430"/>
            <a:ext cx="8293394" cy="1041903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80000"/>
              </a:lnSpc>
              <a:spcAft>
                <a:spcPts val="0"/>
              </a:spcAft>
              <a:defRPr sz="1800" b="1" i="0" cap="none" baseline="0">
                <a:solidFill>
                  <a:schemeClr val="accent3"/>
                </a:solidFill>
                <a:latin typeface="Paris2024" panose="02010503030201020103" pitchFamily="2" charset="0"/>
              </a:defRPr>
            </a:lvl1pPr>
          </a:lstStyle>
          <a:p>
            <a:pPr lvl="0"/>
            <a:r>
              <a:rPr lang="fr-FR"/>
              <a:t>Sous-titre</a:t>
            </a:r>
          </a:p>
        </p:txBody>
      </p:sp>
    </p:spTree>
    <p:extLst>
      <p:ext uri="{BB962C8B-B14F-4D97-AF65-F5344CB8AC3E}">
        <p14:creationId xmlns:p14="http://schemas.microsoft.com/office/powerpoint/2010/main" val="185818500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ous partie">
    <p:bg>
      <p:bgPr>
        <a:gradFill>
          <a:gsLst>
            <a:gs pos="0">
              <a:srgbClr val="17B7B0"/>
            </a:gs>
            <a:gs pos="100000">
              <a:schemeClr val="accent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8FECAE5-209C-5691-DEF2-12134FB42D8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5569918-0B2F-4649-838B-5A48C61CC09E}" type="slidenum">
              <a:rPr lang="fr-FR" smtClean="0"/>
              <a:t>‹#›</a:t>
            </a:fld>
            <a:endParaRPr lang="fr-FR"/>
          </a:p>
        </p:txBody>
      </p:sp>
      <p:sp>
        <p:nvSpPr>
          <p:cNvPr id="6" name="Espace réservé de la date 14">
            <a:extLst>
              <a:ext uri="{FF2B5EF4-FFF2-40B4-BE49-F238E27FC236}">
                <a16:creationId xmlns:a16="http://schemas.microsoft.com/office/drawing/2014/main" id="{AD234649-F47F-85AD-BEED-FD9C6AA00516}"/>
              </a:ext>
            </a:extLst>
          </p:cNvPr>
          <p:cNvSpPr txBox="1">
            <a:spLocks/>
          </p:cNvSpPr>
          <p:nvPr/>
        </p:nvSpPr>
        <p:spPr>
          <a:xfrm rot="16200000">
            <a:off x="-276481" y="3367442"/>
            <a:ext cx="1135118" cy="123119"/>
          </a:xfrm>
          <a:prstGeom prst="rect">
            <a:avLst/>
          </a:prstGeom>
        </p:spPr>
        <p:txBody>
          <a:bodyPr anchor="ctr"/>
          <a:lstStyle>
            <a:defPPr>
              <a:defRPr lang="fr-FR"/>
            </a:defPPr>
            <a:lvl1pPr marL="0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8686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7372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06058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74745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43431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12117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80803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49489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800" b="1" i="0" kern="1200" spc="100" baseline="0">
                <a:solidFill>
                  <a:schemeClr val="bg1"/>
                </a:solidFill>
                <a:latin typeface="Paris2024" panose="02010503030201020103" pitchFamily="2" charset="0"/>
                <a:ea typeface="+mn-ea"/>
                <a:cs typeface="+mn-cs"/>
              </a:rPr>
              <a:t>PARIS2024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7" name="Espace réservé du pied de page 4">
            <a:extLst>
              <a:ext uri="{FF2B5EF4-FFF2-40B4-BE49-F238E27FC236}">
                <a16:creationId xmlns:a16="http://schemas.microsoft.com/office/drawing/2014/main" id="{0F26C7F0-24E9-E6B7-E015-E35E82C6B1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9517" y="6581472"/>
            <a:ext cx="6574804" cy="153618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marL="0" indent="0" algn="l">
              <a:buFont typeface="Arial" panose="020B0604020202020204" pitchFamily="34" charset="0"/>
              <a:buNone/>
              <a:defRPr lang="fr-FR" sz="800" b="1" i="0" kern="1200" cap="all" spc="0" baseline="0">
                <a:solidFill>
                  <a:schemeClr val="bg1"/>
                </a:solidFill>
                <a:latin typeface="Source Sans Pro Semibold" panose="020B0503030403020204" pitchFamily="34" charset="77"/>
                <a:ea typeface="+mn-ea"/>
                <a:cs typeface="Arial"/>
              </a:defRPr>
            </a:lvl1pPr>
          </a:lstStyle>
          <a:p>
            <a:r>
              <a:rPr lang="en-US"/>
              <a:t>¤1 Medical Meeting 04 -12 - 2023</a:t>
            </a:r>
            <a:endParaRPr lang="fr-FR"/>
          </a:p>
        </p:txBody>
      </p:sp>
      <p:sp>
        <p:nvSpPr>
          <p:cNvPr id="8" name="Espace réservé du texte 2">
            <a:extLst>
              <a:ext uri="{FF2B5EF4-FFF2-40B4-BE49-F238E27FC236}">
                <a16:creationId xmlns:a16="http://schemas.microsoft.com/office/drawing/2014/main" id="{0BDD4451-B25A-D59E-F1A2-B6E2E98A98D5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547257" y="2636430"/>
            <a:ext cx="9115940" cy="5433188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r">
              <a:defRPr sz="35000" b="1" i="1">
                <a:ln w="25400">
                  <a:solidFill>
                    <a:schemeClr val="bg1"/>
                  </a:solidFill>
                </a:ln>
                <a:noFill/>
                <a:latin typeface="Paris2024 Black" panose="02010503030201020103" pitchFamily="2" charset="0"/>
              </a:defRPr>
            </a:lvl1pPr>
          </a:lstStyle>
          <a:p>
            <a:pPr lvl="0"/>
            <a:r>
              <a:rPr lang="fr-FR"/>
              <a:t>01.1</a:t>
            </a:r>
          </a:p>
        </p:txBody>
      </p:sp>
      <p:sp>
        <p:nvSpPr>
          <p:cNvPr id="9" name="Titre 1">
            <a:extLst>
              <a:ext uri="{FF2B5EF4-FFF2-40B4-BE49-F238E27FC236}">
                <a16:creationId xmlns:a16="http://schemas.microsoft.com/office/drawing/2014/main" id="{D1757F10-70CC-2C12-ABF3-DC58F1F12F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55757" y="629093"/>
            <a:ext cx="8280000" cy="1849120"/>
          </a:xfr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fr-FR" sz="5400" b="1" i="1" kern="1200" cap="all" baseline="0" dirty="0">
                <a:solidFill>
                  <a:schemeClr val="accent1"/>
                </a:solidFill>
                <a:latin typeface="Paris2024 Black" panose="02010503030201020103" pitchFamily="2" charset="0"/>
                <a:ea typeface="+mj-ea"/>
                <a:cs typeface="+mj-cs"/>
              </a:defRPr>
            </a:lvl1pPr>
          </a:lstStyle>
          <a:p>
            <a:r>
              <a:rPr lang="fr-FR"/>
              <a:t>Titre de la sous-partie</a:t>
            </a:r>
          </a:p>
        </p:txBody>
      </p:sp>
      <p:sp>
        <p:nvSpPr>
          <p:cNvPr id="10" name="Espace réservé du texte 8">
            <a:extLst>
              <a:ext uri="{FF2B5EF4-FFF2-40B4-BE49-F238E27FC236}">
                <a16:creationId xmlns:a16="http://schemas.microsoft.com/office/drawing/2014/main" id="{47785940-48A5-494E-B3E1-BBB382F6E1B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55758" y="2636430"/>
            <a:ext cx="8293394" cy="1041903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80000"/>
              </a:lnSpc>
              <a:spcAft>
                <a:spcPts val="0"/>
              </a:spcAft>
              <a:defRPr sz="1800" b="1" i="0" cap="none" baseline="0">
                <a:solidFill>
                  <a:schemeClr val="accent1"/>
                </a:solidFill>
                <a:latin typeface="Paris2024" panose="02010503030201020103" pitchFamily="2" charset="0"/>
              </a:defRPr>
            </a:lvl1pPr>
          </a:lstStyle>
          <a:p>
            <a:pPr lvl="0"/>
            <a:r>
              <a:rPr lang="fr-FR"/>
              <a:t>Sous-titre</a:t>
            </a:r>
          </a:p>
        </p:txBody>
      </p:sp>
    </p:spTree>
    <p:extLst>
      <p:ext uri="{BB962C8B-B14F-4D97-AF65-F5344CB8AC3E}">
        <p14:creationId xmlns:p14="http://schemas.microsoft.com/office/powerpoint/2010/main" val="6634767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ous partie">
    <p:bg>
      <p:bgPr>
        <a:gradFill>
          <a:gsLst>
            <a:gs pos="0">
              <a:srgbClr val="A8B2DE"/>
            </a:gs>
            <a:gs pos="100000">
              <a:schemeClr val="bg2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8FECAE5-209C-5691-DEF2-12134FB42D8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5569918-0B2F-4649-838B-5A48C61CC09E}" type="slidenum">
              <a:rPr lang="fr-FR" smtClean="0"/>
              <a:t>‹#›</a:t>
            </a:fld>
            <a:endParaRPr lang="fr-FR"/>
          </a:p>
        </p:txBody>
      </p:sp>
      <p:sp>
        <p:nvSpPr>
          <p:cNvPr id="6" name="Espace réservé de la date 14">
            <a:extLst>
              <a:ext uri="{FF2B5EF4-FFF2-40B4-BE49-F238E27FC236}">
                <a16:creationId xmlns:a16="http://schemas.microsoft.com/office/drawing/2014/main" id="{A815AB76-F998-2BF6-1EA7-AF23836C012F}"/>
              </a:ext>
            </a:extLst>
          </p:cNvPr>
          <p:cNvSpPr txBox="1">
            <a:spLocks/>
          </p:cNvSpPr>
          <p:nvPr/>
        </p:nvSpPr>
        <p:spPr>
          <a:xfrm rot="16200000">
            <a:off x="-276481" y="3367442"/>
            <a:ext cx="1135118" cy="123119"/>
          </a:xfrm>
          <a:prstGeom prst="rect">
            <a:avLst/>
          </a:prstGeom>
        </p:spPr>
        <p:txBody>
          <a:bodyPr anchor="ctr"/>
          <a:lstStyle>
            <a:defPPr>
              <a:defRPr lang="fr-FR"/>
            </a:defPPr>
            <a:lvl1pPr marL="0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8686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7372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06058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74745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43431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12117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80803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49489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800" b="1" i="0" kern="1200" spc="100" baseline="0">
                <a:solidFill>
                  <a:schemeClr val="bg1"/>
                </a:solidFill>
                <a:latin typeface="Paris2024" panose="02010503030201020103" pitchFamily="2" charset="0"/>
                <a:ea typeface="+mn-ea"/>
                <a:cs typeface="+mn-cs"/>
              </a:rPr>
              <a:t>PARIS2024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7" name="Espace réservé du pied de page 4">
            <a:extLst>
              <a:ext uri="{FF2B5EF4-FFF2-40B4-BE49-F238E27FC236}">
                <a16:creationId xmlns:a16="http://schemas.microsoft.com/office/drawing/2014/main" id="{352C6E30-68BC-BABE-5564-3C337E5E14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9517" y="6581472"/>
            <a:ext cx="6574804" cy="153618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marL="0" indent="0" algn="l">
              <a:buFont typeface="Arial" panose="020B0604020202020204" pitchFamily="34" charset="0"/>
              <a:buNone/>
              <a:defRPr lang="fr-FR" sz="800" b="1" i="0" kern="1200" cap="all" spc="0" baseline="0">
                <a:solidFill>
                  <a:schemeClr val="bg1"/>
                </a:solidFill>
                <a:latin typeface="Source Sans Pro Semibold" panose="020B0503030403020204" pitchFamily="34" charset="77"/>
                <a:ea typeface="+mn-ea"/>
                <a:cs typeface="Arial"/>
              </a:defRPr>
            </a:lvl1pPr>
          </a:lstStyle>
          <a:p>
            <a:r>
              <a:rPr lang="en-US"/>
              <a:t>¤1 Medical Meeting 04 -12 - 2023</a:t>
            </a:r>
            <a:endParaRPr lang="fr-FR"/>
          </a:p>
        </p:txBody>
      </p:sp>
      <p:sp>
        <p:nvSpPr>
          <p:cNvPr id="8" name="Espace réservé du texte 2">
            <a:extLst>
              <a:ext uri="{FF2B5EF4-FFF2-40B4-BE49-F238E27FC236}">
                <a16:creationId xmlns:a16="http://schemas.microsoft.com/office/drawing/2014/main" id="{0F212720-64F2-9EB5-FD4B-70D1C0E175D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547257" y="2636430"/>
            <a:ext cx="9115940" cy="5433188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r">
              <a:defRPr sz="35000" b="1" i="1">
                <a:ln w="25400">
                  <a:solidFill>
                    <a:schemeClr val="bg1"/>
                  </a:solidFill>
                </a:ln>
                <a:noFill/>
                <a:latin typeface="Paris2024 Black" panose="02010503030201020103" pitchFamily="2" charset="0"/>
              </a:defRPr>
            </a:lvl1pPr>
          </a:lstStyle>
          <a:p>
            <a:pPr lvl="0"/>
            <a:r>
              <a:rPr lang="fr-FR"/>
              <a:t>01.1</a:t>
            </a:r>
          </a:p>
        </p:txBody>
      </p:sp>
      <p:sp>
        <p:nvSpPr>
          <p:cNvPr id="9" name="Titre 1">
            <a:extLst>
              <a:ext uri="{FF2B5EF4-FFF2-40B4-BE49-F238E27FC236}">
                <a16:creationId xmlns:a16="http://schemas.microsoft.com/office/drawing/2014/main" id="{18B1319F-B534-1DD0-D109-E1FE143136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55757" y="629093"/>
            <a:ext cx="8280000" cy="1849120"/>
          </a:xfr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fr-FR" sz="5400" b="1" i="1" kern="1200" cap="all" baseline="0" dirty="0">
                <a:solidFill>
                  <a:schemeClr val="bg2"/>
                </a:solidFill>
                <a:latin typeface="Paris2024 Black" panose="02010503030201020103" pitchFamily="2" charset="0"/>
                <a:ea typeface="+mj-ea"/>
                <a:cs typeface="+mj-cs"/>
              </a:defRPr>
            </a:lvl1pPr>
          </a:lstStyle>
          <a:p>
            <a:r>
              <a:rPr lang="fr-FR"/>
              <a:t>Titre de la sous-partie</a:t>
            </a:r>
          </a:p>
        </p:txBody>
      </p:sp>
      <p:sp>
        <p:nvSpPr>
          <p:cNvPr id="10" name="Espace réservé du texte 8">
            <a:extLst>
              <a:ext uri="{FF2B5EF4-FFF2-40B4-BE49-F238E27FC236}">
                <a16:creationId xmlns:a16="http://schemas.microsoft.com/office/drawing/2014/main" id="{68EF2546-3FD3-E411-22D5-12980EB57CE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55758" y="2636430"/>
            <a:ext cx="8293394" cy="1041903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80000"/>
              </a:lnSpc>
              <a:spcAft>
                <a:spcPts val="0"/>
              </a:spcAft>
              <a:defRPr sz="1800" b="1" i="0" cap="none" baseline="0">
                <a:solidFill>
                  <a:schemeClr val="bg2"/>
                </a:solidFill>
                <a:latin typeface="Paris2024" panose="02010503030201020103" pitchFamily="2" charset="0"/>
              </a:defRPr>
            </a:lvl1pPr>
          </a:lstStyle>
          <a:p>
            <a:pPr lvl="0"/>
            <a:r>
              <a:rPr lang="fr-FR"/>
              <a:t>Sous-titre</a:t>
            </a:r>
          </a:p>
        </p:txBody>
      </p:sp>
    </p:spTree>
    <p:extLst>
      <p:ext uri="{BB962C8B-B14F-4D97-AF65-F5344CB8AC3E}">
        <p14:creationId xmlns:p14="http://schemas.microsoft.com/office/powerpoint/2010/main" val="92719442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itation">
    <p:bg>
      <p:bgPr>
        <a:solidFill>
          <a:srgbClr val="5700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2D2FF1A-7089-951A-FD33-86B229A60D5B}"/>
              </a:ext>
            </a:extLst>
          </p:cNvPr>
          <p:cNvSpPr/>
          <p:nvPr userDrawn="1"/>
        </p:nvSpPr>
        <p:spPr>
          <a:xfrm>
            <a:off x="-1" y="0"/>
            <a:ext cx="8785225" cy="6858000"/>
          </a:xfrm>
          <a:prstGeom prst="rect">
            <a:avLst/>
          </a:prstGeom>
          <a:solidFill>
            <a:srgbClr val="5600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fr-FR" b="1">
              <a:latin typeface="Source Sans Pro" panose="020B0503030403020204" pitchFamily="34" charset="77"/>
            </a:endParaRP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16BF8D78-A5C5-B271-1844-87CF899A10C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¤1 Medical Meeting 04 -12 - 2023</a:t>
            </a:r>
            <a:endParaRPr lang="fr-FR"/>
          </a:p>
        </p:txBody>
      </p:sp>
      <p:sp>
        <p:nvSpPr>
          <p:cNvPr id="2" name="Espace réservé de la date 14">
            <a:extLst>
              <a:ext uri="{FF2B5EF4-FFF2-40B4-BE49-F238E27FC236}">
                <a16:creationId xmlns:a16="http://schemas.microsoft.com/office/drawing/2014/main" id="{97847700-E35E-0707-AF95-2A3996C84413}"/>
              </a:ext>
            </a:extLst>
          </p:cNvPr>
          <p:cNvSpPr txBox="1">
            <a:spLocks/>
          </p:cNvSpPr>
          <p:nvPr/>
        </p:nvSpPr>
        <p:spPr>
          <a:xfrm rot="16200000">
            <a:off x="-276481" y="3367442"/>
            <a:ext cx="1135118" cy="123119"/>
          </a:xfrm>
          <a:prstGeom prst="rect">
            <a:avLst/>
          </a:prstGeom>
        </p:spPr>
        <p:txBody>
          <a:bodyPr anchor="ctr"/>
          <a:lstStyle>
            <a:defPPr>
              <a:defRPr lang="fr-FR"/>
            </a:defPPr>
            <a:lvl1pPr marL="0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8686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7372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06058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74745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43431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12117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80803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49489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800" b="1" i="0" kern="1200" spc="100" baseline="0">
                <a:solidFill>
                  <a:schemeClr val="bg1"/>
                </a:solidFill>
                <a:latin typeface="Paris2024" panose="02010503030201020103" pitchFamily="2" charset="0"/>
                <a:ea typeface="+mn-ea"/>
                <a:cs typeface="+mn-cs"/>
              </a:rPr>
              <a:t>PARIS2024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0899FA5F-E65C-C2B0-ED91-6BAB383B49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89710" y="831273"/>
            <a:ext cx="7185832" cy="5047013"/>
          </a:xfrm>
        </p:spPr>
        <p:txBody>
          <a:bodyPr anchor="t">
            <a:noAutofit/>
          </a:bodyPr>
          <a:lstStyle>
            <a:lvl1pPr>
              <a:defRPr lang="fr-FR" sz="6000" b="1" i="1" kern="1200" cap="all" baseline="0">
                <a:solidFill>
                  <a:schemeClr val="bg1"/>
                </a:solidFill>
                <a:latin typeface="Paris2024 Black" panose="02010503030201020103" pitchFamily="2" charset="0"/>
                <a:ea typeface="+mj-ea"/>
                <a:cs typeface="+mj-cs"/>
              </a:defRPr>
            </a:lvl1pPr>
          </a:lstStyle>
          <a:p>
            <a:r>
              <a:rPr lang="fr-FR"/>
              <a:t>Citation, exergue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8483B5CC-8825-17B4-311D-F3CA73C7940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85224" y="0"/>
            <a:ext cx="3429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34101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itation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pour une image  5">
            <a:extLst>
              <a:ext uri="{FF2B5EF4-FFF2-40B4-BE49-F238E27FC236}">
                <a16:creationId xmlns:a16="http://schemas.microsoft.com/office/drawing/2014/main" id="{7B489B0E-25D1-8A4F-25E5-50C7B062DEB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766174" y="0"/>
            <a:ext cx="3425826" cy="68580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16BF8D78-A5C5-B271-1844-87CF899A10C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¤1 Medical Meeting 04 -12 - 2023</a:t>
            </a:r>
            <a:endParaRPr lang="fr-FR"/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9C515F74-3ADA-8B80-5EAF-8AE46D3DCD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89710" y="831273"/>
            <a:ext cx="7185832" cy="5047013"/>
          </a:xfrm>
        </p:spPr>
        <p:txBody>
          <a:bodyPr anchor="t">
            <a:noAutofit/>
          </a:bodyPr>
          <a:lstStyle>
            <a:lvl1pPr>
              <a:defRPr lang="fr-FR" sz="6000" b="1" i="1" kern="1200" cap="all" baseline="0">
                <a:solidFill>
                  <a:schemeClr val="tx1"/>
                </a:solidFill>
                <a:latin typeface="Paris2024 Black" panose="02010503030201020103" pitchFamily="2" charset="0"/>
                <a:ea typeface="+mj-ea"/>
                <a:cs typeface="+mj-cs"/>
              </a:defRPr>
            </a:lvl1pPr>
          </a:lstStyle>
          <a:p>
            <a:r>
              <a:rPr lang="fr-FR"/>
              <a:t>Citation, exergue</a:t>
            </a:r>
          </a:p>
        </p:txBody>
      </p:sp>
      <p:sp>
        <p:nvSpPr>
          <p:cNvPr id="2" name="Espace réservé de la date 14">
            <a:extLst>
              <a:ext uri="{FF2B5EF4-FFF2-40B4-BE49-F238E27FC236}">
                <a16:creationId xmlns:a16="http://schemas.microsoft.com/office/drawing/2014/main" id="{97847700-E35E-0707-AF95-2A3996C84413}"/>
              </a:ext>
            </a:extLst>
          </p:cNvPr>
          <p:cNvSpPr txBox="1">
            <a:spLocks/>
          </p:cNvSpPr>
          <p:nvPr/>
        </p:nvSpPr>
        <p:spPr>
          <a:xfrm rot="16200000">
            <a:off x="-276481" y="3367442"/>
            <a:ext cx="1135118" cy="123119"/>
          </a:xfrm>
          <a:prstGeom prst="rect">
            <a:avLst/>
          </a:prstGeom>
        </p:spPr>
        <p:txBody>
          <a:bodyPr anchor="ctr"/>
          <a:lstStyle>
            <a:defPPr>
              <a:defRPr lang="fr-FR"/>
            </a:defPPr>
            <a:lvl1pPr marL="0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8686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7372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06058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74745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43431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12117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80803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49489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800" b="1" i="0" kern="1200" spc="100" baseline="0">
                <a:solidFill>
                  <a:schemeClr val="tx1"/>
                </a:solidFill>
                <a:latin typeface="Paris2024" panose="02010503030201020103" pitchFamily="2" charset="0"/>
                <a:ea typeface="+mn-ea"/>
                <a:cs typeface="+mn-cs"/>
              </a:rPr>
              <a:t>PARIS2024</a:t>
            </a:r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738066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 12">
            <a:extLst>
              <a:ext uri="{FF2B5EF4-FFF2-40B4-BE49-F238E27FC236}">
                <a16:creationId xmlns:a16="http://schemas.microsoft.com/office/drawing/2014/main" id="{6CB48D60-506F-C795-39D3-E3145F5302F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906" t="19802" r="13841" b="18391"/>
          <a:stretch/>
        </p:blipFill>
        <p:spPr>
          <a:xfrm>
            <a:off x="-32256" y="9144"/>
            <a:ext cx="12224000" cy="6876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FC6D452B-346C-497A-0D5A-4B33A3D0758D}"/>
              </a:ext>
            </a:extLst>
          </p:cNvPr>
          <p:cNvSpPr/>
          <p:nvPr/>
        </p:nvSpPr>
        <p:spPr>
          <a:xfrm>
            <a:off x="552000" y="549000"/>
            <a:ext cx="11088000" cy="576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fr-FR" b="1">
              <a:latin typeface="Source Sans Pro" panose="020B0503030403020204" pitchFamily="34" charset="77"/>
            </a:endParaRP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B52AF757-DE44-AC69-647F-0CB5349056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0036" y="1323478"/>
            <a:ext cx="9478930" cy="3259765"/>
          </a:xfrm>
        </p:spPr>
        <p:txBody>
          <a:bodyPr anchor="t">
            <a:noAutofit/>
          </a:bodyPr>
          <a:lstStyle>
            <a:lvl1pPr>
              <a:defRPr lang="fr-FR" sz="5400" b="1" i="1" kern="1200" cap="all" baseline="0">
                <a:solidFill>
                  <a:srgbClr val="FBA9CB"/>
                </a:solidFill>
                <a:latin typeface="Paris2024 Black" panose="02010503030201020103" pitchFamily="2" charset="0"/>
                <a:ea typeface="+mj-ea"/>
                <a:cs typeface="+mj-cs"/>
              </a:defRPr>
            </a:lvl1pPr>
          </a:lstStyle>
          <a:p>
            <a:r>
              <a:rPr lang="fr-FR"/>
              <a:t>Citation, exergue</a:t>
            </a:r>
          </a:p>
        </p:txBody>
      </p:sp>
      <p:sp>
        <p:nvSpPr>
          <p:cNvPr id="12" name="Espace réservé du texte 12">
            <a:extLst>
              <a:ext uri="{FF2B5EF4-FFF2-40B4-BE49-F238E27FC236}">
                <a16:creationId xmlns:a16="http://schemas.microsoft.com/office/drawing/2014/main" id="{B071E06D-6407-7BB5-1678-771669DB0B3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330036" y="4882617"/>
            <a:ext cx="5875014" cy="71120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7938" indent="0">
              <a:lnSpc>
                <a:spcPct val="80000"/>
              </a:lnSpc>
              <a:spcAft>
                <a:spcPts val="0"/>
              </a:spcAft>
              <a:tabLst/>
              <a:defRPr lang="fr-FR" sz="1600" b="1" i="0" kern="1200" cap="none" baseline="0" dirty="0">
                <a:solidFill>
                  <a:srgbClr val="FBA9CB"/>
                </a:solidFill>
                <a:latin typeface="Paris2024" panose="02010503030201020103" pitchFamily="2" charset="0"/>
                <a:ea typeface="+mn-ea"/>
                <a:cs typeface="+mn-cs"/>
              </a:defRPr>
            </a:lvl1pPr>
            <a:lvl2pPr marL="7938" indent="0">
              <a:tabLst/>
              <a:defRPr sz="1600" b="0" i="0">
                <a:latin typeface="Paris2024 Semibold" panose="02010503030201020103" pitchFamily="2" charset="0"/>
              </a:defRPr>
            </a:lvl2pPr>
            <a:lvl3pPr marL="7938" indent="0">
              <a:tabLst/>
              <a:defRPr sz="1400" b="0" i="0">
                <a:latin typeface="Source Sans Pro" panose="020B0503030403020204" pitchFamily="34" charset="77"/>
              </a:defRPr>
            </a:lvl3pPr>
            <a:lvl4pPr marL="7938" indent="0">
              <a:tabLst/>
              <a:defRPr sz="1400" b="1" i="0">
                <a:latin typeface="Source Sans Pro" panose="020B0503030403020204" pitchFamily="34" charset="77"/>
              </a:defRPr>
            </a:lvl4pPr>
            <a:lvl5pPr marL="7938" indent="0">
              <a:tabLst/>
              <a:defRPr sz="1400"/>
            </a:lvl5pPr>
          </a:lstStyle>
          <a:p>
            <a:pPr lvl="0"/>
            <a:r>
              <a:rPr lang="fr-FR"/>
              <a:t>Prénom, Nom</a:t>
            </a:r>
          </a:p>
        </p:txBody>
      </p:sp>
    </p:spTree>
    <p:extLst>
      <p:ext uri="{BB962C8B-B14F-4D97-AF65-F5344CB8AC3E}">
        <p14:creationId xmlns:p14="http://schemas.microsoft.com/office/powerpoint/2010/main" val="176329972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BF505236-5E5E-F66C-0062-D4C21F38A718}"/>
              </a:ext>
            </a:extLst>
          </p:cNvPr>
          <p:cNvSpPr/>
          <p:nvPr/>
        </p:nvSpPr>
        <p:spPr>
          <a:xfrm>
            <a:off x="8763000" y="0"/>
            <a:ext cx="3428998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fr-FR" b="1">
              <a:latin typeface="Source Sans Pro" panose="020B0503030403020204" pitchFamily="34" charset="77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44043C3-44CF-8B5C-EE9A-8777FF00D13D}"/>
              </a:ext>
            </a:extLst>
          </p:cNvPr>
          <p:cNvSpPr/>
          <p:nvPr/>
        </p:nvSpPr>
        <p:spPr>
          <a:xfrm>
            <a:off x="0" y="0"/>
            <a:ext cx="8763000" cy="6858000"/>
          </a:xfrm>
          <a:prstGeom prst="rect">
            <a:avLst/>
          </a:prstGeom>
          <a:gradFill>
            <a:gsLst>
              <a:gs pos="0">
                <a:schemeClr val="accent4"/>
              </a:gs>
              <a:gs pos="99000">
                <a:srgbClr val="FF5757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fr-FR" b="1">
              <a:latin typeface="Source Sans Pro" panose="020B0503030403020204" pitchFamily="34" charset="77"/>
            </a:endParaRPr>
          </a:p>
        </p:txBody>
      </p:sp>
      <p:sp>
        <p:nvSpPr>
          <p:cNvPr id="15" name="Forme libre 14">
            <a:extLst>
              <a:ext uri="{FF2B5EF4-FFF2-40B4-BE49-F238E27FC236}">
                <a16:creationId xmlns:a16="http://schemas.microsoft.com/office/drawing/2014/main" id="{1A75C740-3A77-7D9B-10C2-4274028FACBA}"/>
              </a:ext>
            </a:extLst>
          </p:cNvPr>
          <p:cNvSpPr>
            <a:spLocks noChangeAspect="1"/>
          </p:cNvSpPr>
          <p:nvPr/>
        </p:nvSpPr>
        <p:spPr>
          <a:xfrm>
            <a:off x="5334000" y="0"/>
            <a:ext cx="6858000" cy="6858000"/>
          </a:xfrm>
          <a:custGeom>
            <a:avLst/>
            <a:gdLst>
              <a:gd name="connsiteX0" fmla="*/ 6857998 w 6858000"/>
              <a:gd name="connsiteY0" fmla="*/ 3428923 h 6858000"/>
              <a:gd name="connsiteX1" fmla="*/ 6858000 w 6858000"/>
              <a:gd name="connsiteY1" fmla="*/ 3429000 h 6858000"/>
              <a:gd name="connsiteX2" fmla="*/ 6857998 w 6858000"/>
              <a:gd name="connsiteY2" fmla="*/ 3429077 h 6858000"/>
              <a:gd name="connsiteX3" fmla="*/ 3429000 w 6858000"/>
              <a:gd name="connsiteY3" fmla="*/ 0 h 6858000"/>
              <a:gd name="connsiteX4" fmla="*/ 3429000 w 6858000"/>
              <a:gd name="connsiteY4" fmla="*/ 6858000 h 6858000"/>
              <a:gd name="connsiteX5" fmla="*/ 0 w 6858000"/>
              <a:gd name="connsiteY5" fmla="*/ 3429000 h 6858000"/>
              <a:gd name="connsiteX6" fmla="*/ 3429000 w 6858000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58000" h="6858000">
                <a:moveTo>
                  <a:pt x="6857998" y="3428923"/>
                </a:moveTo>
                <a:lnTo>
                  <a:pt x="6858000" y="3429000"/>
                </a:lnTo>
                <a:lnTo>
                  <a:pt x="6857998" y="3429077"/>
                </a:lnTo>
                <a:close/>
                <a:moveTo>
                  <a:pt x="3429000" y="0"/>
                </a:moveTo>
                <a:lnTo>
                  <a:pt x="3429000" y="6858000"/>
                </a:lnTo>
                <a:cubicBezTo>
                  <a:pt x="1535216" y="6858000"/>
                  <a:pt x="0" y="5322784"/>
                  <a:pt x="0" y="3429000"/>
                </a:cubicBezTo>
                <a:cubicBezTo>
                  <a:pt x="0" y="1535216"/>
                  <a:pt x="1535216" y="0"/>
                  <a:pt x="34290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rIns="0" rtlCol="0" anchor="ctr">
            <a:noAutofit/>
          </a:bodyPr>
          <a:lstStyle/>
          <a:p>
            <a:pPr algn="ctr"/>
            <a:endParaRPr lang="fr-FR" b="1">
              <a:latin typeface="Source Sans Pro" panose="020B0503030403020204" pitchFamily="34" charset="77"/>
            </a:endParaRPr>
          </a:p>
        </p:txBody>
      </p:sp>
      <p:sp>
        <p:nvSpPr>
          <p:cNvPr id="17" name="Forme libre 16">
            <a:extLst>
              <a:ext uri="{FF2B5EF4-FFF2-40B4-BE49-F238E27FC236}">
                <a16:creationId xmlns:a16="http://schemas.microsoft.com/office/drawing/2014/main" id="{746A5EEF-40C9-1D76-46BE-5B9A423E58D0}"/>
              </a:ext>
            </a:extLst>
          </p:cNvPr>
          <p:cNvSpPr>
            <a:spLocks noChangeAspect="1"/>
          </p:cNvSpPr>
          <p:nvPr/>
        </p:nvSpPr>
        <p:spPr>
          <a:xfrm rot="10800000">
            <a:off x="5334000" y="0"/>
            <a:ext cx="6858000" cy="6858000"/>
          </a:xfrm>
          <a:custGeom>
            <a:avLst/>
            <a:gdLst>
              <a:gd name="connsiteX0" fmla="*/ 6857998 w 6858000"/>
              <a:gd name="connsiteY0" fmla="*/ 3428923 h 6858000"/>
              <a:gd name="connsiteX1" fmla="*/ 6858000 w 6858000"/>
              <a:gd name="connsiteY1" fmla="*/ 3429000 h 6858000"/>
              <a:gd name="connsiteX2" fmla="*/ 6857998 w 6858000"/>
              <a:gd name="connsiteY2" fmla="*/ 3429077 h 6858000"/>
              <a:gd name="connsiteX3" fmla="*/ 3429000 w 6858000"/>
              <a:gd name="connsiteY3" fmla="*/ 0 h 6858000"/>
              <a:gd name="connsiteX4" fmla="*/ 3429000 w 6858000"/>
              <a:gd name="connsiteY4" fmla="*/ 6858000 h 6858000"/>
              <a:gd name="connsiteX5" fmla="*/ 0 w 6858000"/>
              <a:gd name="connsiteY5" fmla="*/ 3429000 h 6858000"/>
              <a:gd name="connsiteX6" fmla="*/ 3429000 w 6858000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58000" h="6858000">
                <a:moveTo>
                  <a:pt x="6857998" y="3428923"/>
                </a:moveTo>
                <a:lnTo>
                  <a:pt x="6858000" y="3429000"/>
                </a:lnTo>
                <a:lnTo>
                  <a:pt x="6857998" y="3429077"/>
                </a:lnTo>
                <a:close/>
                <a:moveTo>
                  <a:pt x="3429000" y="0"/>
                </a:moveTo>
                <a:lnTo>
                  <a:pt x="3429000" y="6858000"/>
                </a:lnTo>
                <a:cubicBezTo>
                  <a:pt x="1535216" y="6858000"/>
                  <a:pt x="0" y="5322784"/>
                  <a:pt x="0" y="3429000"/>
                </a:cubicBezTo>
                <a:cubicBezTo>
                  <a:pt x="0" y="1535216"/>
                  <a:pt x="1535216" y="0"/>
                  <a:pt x="3429000" y="0"/>
                </a:cubicBezTo>
                <a:close/>
              </a:path>
            </a:pathLst>
          </a:custGeom>
          <a:solidFill>
            <a:srgbClr val="FF57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rIns="0" rtlCol="0" anchor="ctr">
            <a:noAutofit/>
          </a:bodyPr>
          <a:lstStyle/>
          <a:p>
            <a:pPr algn="ctr"/>
            <a:endParaRPr lang="fr-FR" b="1">
              <a:latin typeface="Source Sans Pro" panose="020B0503030403020204" pitchFamily="34" charset="77"/>
            </a:endParaRPr>
          </a:p>
        </p:txBody>
      </p:sp>
      <p:sp>
        <p:nvSpPr>
          <p:cNvPr id="4" name="Forme libre 3">
            <a:extLst>
              <a:ext uri="{FF2B5EF4-FFF2-40B4-BE49-F238E27FC236}">
                <a16:creationId xmlns:a16="http://schemas.microsoft.com/office/drawing/2014/main" id="{DE7C46E2-1658-161B-B92E-507A780EF98B}"/>
              </a:ext>
            </a:extLst>
          </p:cNvPr>
          <p:cNvSpPr>
            <a:spLocks noChangeAspect="1"/>
          </p:cNvSpPr>
          <p:nvPr/>
        </p:nvSpPr>
        <p:spPr>
          <a:xfrm>
            <a:off x="0" y="366766"/>
            <a:ext cx="1892300" cy="6124468"/>
          </a:xfrm>
          <a:custGeom>
            <a:avLst/>
            <a:gdLst>
              <a:gd name="connsiteX0" fmla="*/ 0 w 1892300"/>
              <a:gd name="connsiteY0" fmla="*/ 0 h 6124468"/>
              <a:gd name="connsiteX1" fmla="*/ 97765 w 1892300"/>
              <a:gd name="connsiteY1" fmla="*/ 47096 h 6124468"/>
              <a:gd name="connsiteX2" fmla="*/ 1892300 w 1892300"/>
              <a:gd name="connsiteY2" fmla="*/ 3062234 h 6124468"/>
              <a:gd name="connsiteX3" fmla="*/ 97765 w 1892300"/>
              <a:gd name="connsiteY3" fmla="*/ 6077372 h 6124468"/>
              <a:gd name="connsiteX4" fmla="*/ 0 w 1892300"/>
              <a:gd name="connsiteY4" fmla="*/ 6124468 h 6124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92300" h="6124468">
                <a:moveTo>
                  <a:pt x="0" y="0"/>
                </a:moveTo>
                <a:lnTo>
                  <a:pt x="97765" y="47096"/>
                </a:lnTo>
                <a:cubicBezTo>
                  <a:pt x="1166671" y="627761"/>
                  <a:pt x="1892300" y="1760258"/>
                  <a:pt x="1892300" y="3062234"/>
                </a:cubicBezTo>
                <a:cubicBezTo>
                  <a:pt x="1892300" y="4364211"/>
                  <a:pt x="1166671" y="5496708"/>
                  <a:pt x="97765" y="6077372"/>
                </a:cubicBezTo>
                <a:lnTo>
                  <a:pt x="0" y="6124468"/>
                </a:lnTo>
                <a:close/>
              </a:path>
            </a:pathLst>
          </a:custGeom>
          <a:solidFill>
            <a:srgbClr val="FF57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rIns="0" rtlCol="0" anchor="ctr">
            <a:noAutofit/>
          </a:bodyPr>
          <a:lstStyle/>
          <a:p>
            <a:pPr algn="ctr"/>
            <a:endParaRPr lang="fr-FR" b="1">
              <a:latin typeface="Source Sans Pro" panose="020B0503030403020204" pitchFamily="34" charset="77"/>
            </a:endParaRPr>
          </a:p>
        </p:txBody>
      </p:sp>
      <p:sp>
        <p:nvSpPr>
          <p:cNvPr id="6" name="Espace réservé du numéro de diapositive 3">
            <a:extLst>
              <a:ext uri="{FF2B5EF4-FFF2-40B4-BE49-F238E27FC236}">
                <a16:creationId xmlns:a16="http://schemas.microsoft.com/office/drawing/2014/main" id="{47C2DBFF-B6E8-254E-FE6C-DB0344D2B63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663197" y="6470217"/>
            <a:ext cx="352330" cy="376129"/>
          </a:xfrm>
        </p:spPr>
        <p:txBody>
          <a:bodyPr/>
          <a:lstStyle/>
          <a:p>
            <a:fld id="{C5569918-0B2F-4649-838B-5A48C61CC09E}" type="slidenum">
              <a:rPr lang="fr-FR" smtClean="0"/>
              <a:t>‹#›</a:t>
            </a:fld>
            <a:endParaRPr lang="fr-FR"/>
          </a:p>
        </p:txBody>
      </p:sp>
      <p:sp>
        <p:nvSpPr>
          <p:cNvPr id="2" name="Espace réservé de la date 14">
            <a:extLst>
              <a:ext uri="{FF2B5EF4-FFF2-40B4-BE49-F238E27FC236}">
                <a16:creationId xmlns:a16="http://schemas.microsoft.com/office/drawing/2014/main" id="{77B206FA-212D-A55D-8E6D-2A18F07AA920}"/>
              </a:ext>
            </a:extLst>
          </p:cNvPr>
          <p:cNvSpPr txBox="1">
            <a:spLocks/>
          </p:cNvSpPr>
          <p:nvPr/>
        </p:nvSpPr>
        <p:spPr>
          <a:xfrm rot="16200000">
            <a:off x="-276481" y="3367442"/>
            <a:ext cx="1135118" cy="123119"/>
          </a:xfrm>
          <a:prstGeom prst="rect">
            <a:avLst/>
          </a:prstGeom>
        </p:spPr>
        <p:txBody>
          <a:bodyPr anchor="ctr"/>
          <a:lstStyle>
            <a:defPPr>
              <a:defRPr lang="fr-FR"/>
            </a:defPPr>
            <a:lvl1pPr marL="0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8686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7372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06058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74745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43431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12117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80803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49489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800" b="1" i="0" kern="1200" spc="100" baseline="0">
                <a:solidFill>
                  <a:schemeClr val="bg1"/>
                </a:solidFill>
                <a:latin typeface="Paris2024" panose="02010503030201020103" pitchFamily="2" charset="0"/>
                <a:ea typeface="+mn-ea"/>
                <a:cs typeface="+mn-cs"/>
              </a:rPr>
              <a:t>PARIS2024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7" name="Espace réservé du pied de page 4">
            <a:extLst>
              <a:ext uri="{FF2B5EF4-FFF2-40B4-BE49-F238E27FC236}">
                <a16:creationId xmlns:a16="http://schemas.microsoft.com/office/drawing/2014/main" id="{3BC60589-A571-CF11-E51F-A6D689E562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9517" y="6581472"/>
            <a:ext cx="6574804" cy="153618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marL="0" indent="0" algn="l">
              <a:buFont typeface="Arial" panose="020B0604020202020204" pitchFamily="34" charset="0"/>
              <a:buNone/>
              <a:defRPr lang="fr-FR" sz="800" b="1" i="0" kern="1200" cap="all" spc="0" baseline="0">
                <a:solidFill>
                  <a:schemeClr val="tx1"/>
                </a:solidFill>
                <a:latin typeface="Source Sans Pro Semibold" panose="020B0503030403020204" pitchFamily="34" charset="77"/>
                <a:ea typeface="+mn-ea"/>
                <a:cs typeface="Arial"/>
              </a:defRPr>
            </a:lvl1pPr>
          </a:lstStyle>
          <a:p>
            <a:r>
              <a:rPr lang="en-US"/>
              <a:t>¤1 Medical Meeting 04 -12 - 2023</a:t>
            </a:r>
            <a:endParaRPr lang="fr-FR"/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F7F87BEA-C824-CDDC-753D-D0CCEA0D71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97526" y="1018678"/>
            <a:ext cx="10143950" cy="5097642"/>
          </a:xfrm>
        </p:spPr>
        <p:txBody>
          <a:bodyPr anchor="t">
            <a:noAutofit/>
          </a:bodyPr>
          <a:lstStyle>
            <a:lvl1pPr>
              <a:defRPr lang="fr-FR" sz="5400" b="1" i="1" kern="1200" cap="all" baseline="0">
                <a:solidFill>
                  <a:schemeClr val="bg1"/>
                </a:solidFill>
                <a:latin typeface="Paris2024 Black" panose="02010503030201020103" pitchFamily="2" charset="0"/>
                <a:ea typeface="+mj-ea"/>
                <a:cs typeface="+mj-cs"/>
              </a:defRPr>
            </a:lvl1pPr>
          </a:lstStyle>
          <a:p>
            <a:r>
              <a:rPr lang="fr-FR"/>
              <a:t>Citation, exergue</a:t>
            </a:r>
          </a:p>
        </p:txBody>
      </p:sp>
    </p:spTree>
    <p:extLst>
      <p:ext uri="{BB962C8B-B14F-4D97-AF65-F5344CB8AC3E}">
        <p14:creationId xmlns:p14="http://schemas.microsoft.com/office/powerpoint/2010/main" val="5746534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u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B5921801-A497-4A95-F603-6370F84D485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duotone>
              <a:prstClr val="black"/>
              <a:srgbClr val="00BBB1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906" t="19802" r="13841" b="18391"/>
          <a:stretch/>
        </p:blipFill>
        <p:spPr>
          <a:xfrm>
            <a:off x="-32256" y="9144"/>
            <a:ext cx="12224000" cy="6876000"/>
          </a:xfrm>
          <a:prstGeom prst="rect">
            <a:avLst/>
          </a:prstGeom>
        </p:spPr>
      </p:pic>
      <p:pic>
        <p:nvPicPr>
          <p:cNvPr id="3" name="Image 2" descr="Une image contenant Lilas, bleu vert, capture d’écran, rose&#10;&#10;Description générée automatiquement">
            <a:extLst>
              <a:ext uri="{FF2B5EF4-FFF2-40B4-BE49-F238E27FC236}">
                <a16:creationId xmlns:a16="http://schemas.microsoft.com/office/drawing/2014/main" id="{86319C9A-9903-5274-108D-5CC436FAE24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64279" y="3529649"/>
            <a:ext cx="3327722" cy="3327722"/>
          </a:xfrm>
          <a:prstGeom prst="rect">
            <a:avLst/>
          </a:prstGeom>
        </p:spPr>
      </p:pic>
      <p:sp>
        <p:nvSpPr>
          <p:cNvPr id="11" name="Espace réservé pour une image  10">
            <a:extLst>
              <a:ext uri="{FF2B5EF4-FFF2-40B4-BE49-F238E27FC236}">
                <a16:creationId xmlns:a16="http://schemas.microsoft.com/office/drawing/2014/main" id="{B3414CC2-5841-DD50-07BC-376BD4852F43}"/>
              </a:ext>
            </a:extLst>
          </p:cNvPr>
          <p:cNvSpPr>
            <a:spLocks noGrp="1" noChangeAspect="1"/>
          </p:cNvSpPr>
          <p:nvPr>
            <p:ph type="pic" sz="quarter" idx="19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8763000 w 12192000"/>
              <a:gd name="connsiteY1" fmla="*/ 0 h 6858000"/>
              <a:gd name="connsiteX2" fmla="*/ 12192000 w 12192000"/>
              <a:gd name="connsiteY2" fmla="*/ 3429000 h 6858000"/>
              <a:gd name="connsiteX3" fmla="*/ 8763000 w 12192000"/>
              <a:gd name="connsiteY3" fmla="*/ 6858000 h 6858000"/>
              <a:gd name="connsiteX4" fmla="*/ 0 w 12192000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8763000" y="0"/>
                </a:lnTo>
                <a:cubicBezTo>
                  <a:pt x="10656784" y="0"/>
                  <a:pt x="12192000" y="1535216"/>
                  <a:pt x="12192000" y="3429000"/>
                </a:cubicBezTo>
                <a:cubicBezTo>
                  <a:pt x="12192000" y="5322784"/>
                  <a:pt x="10656784" y="6858000"/>
                  <a:pt x="8763000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12" name="Espace réservé du texte 8">
            <a:extLst>
              <a:ext uri="{FF2B5EF4-FFF2-40B4-BE49-F238E27FC236}">
                <a16:creationId xmlns:a16="http://schemas.microsoft.com/office/drawing/2014/main" id="{68A0D164-B204-EEBA-C52C-8C78A2E03E0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 rot="16200000">
            <a:off x="-1475350" y="5005000"/>
            <a:ext cx="3227701" cy="276999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lang="fr-FR" sz="700" b="0" i="0" kern="1200" dirty="0">
                <a:solidFill>
                  <a:schemeClr val="bg1">
                    <a:lumMod val="95000"/>
                  </a:schemeClr>
                </a:solidFill>
                <a:effectLst/>
                <a:latin typeface="Source Sans Pro Light" panose="020B0403030403020204" pitchFamily="34" charset="77"/>
                <a:ea typeface="+mn-ea"/>
                <a:cs typeface="+mn-cs"/>
              </a:defRPr>
            </a:lvl1pPr>
          </a:lstStyle>
          <a:p>
            <a:pPr lvl="0"/>
            <a:r>
              <a:rPr lang="fr-FR"/>
              <a:t>© Crédits photos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B0D85E1-B212-F47D-C1CB-DBCBBD82E9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81050" y="2610877"/>
            <a:ext cx="5413094" cy="156760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lnSpc>
                <a:spcPct val="80000"/>
              </a:lnSpc>
              <a:defRPr sz="5400" b="1" i="1">
                <a:solidFill>
                  <a:schemeClr val="bg1"/>
                </a:solidFill>
                <a:latin typeface="Paris2024 Black" panose="02010503030201020103" pitchFamily="2" charset="0"/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5" name="Espace réservé du texte 8">
            <a:extLst>
              <a:ext uri="{FF2B5EF4-FFF2-40B4-BE49-F238E27FC236}">
                <a16:creationId xmlns:a16="http://schemas.microsoft.com/office/drawing/2014/main" id="{EDA82A53-15D9-F81B-9362-C50D51243AA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81050" y="4251639"/>
            <a:ext cx="5413094" cy="711703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lnSpc>
                <a:spcPct val="80000"/>
              </a:lnSpc>
              <a:spcAft>
                <a:spcPts val="0"/>
              </a:spcAft>
              <a:defRPr sz="1800" b="1" i="0" cap="none" baseline="0">
                <a:solidFill>
                  <a:schemeClr val="bg1"/>
                </a:solidFill>
                <a:latin typeface="Paris2024" panose="02010503030201020103" pitchFamily="2" charset="0"/>
              </a:defRPr>
            </a:lvl1pPr>
          </a:lstStyle>
          <a:p>
            <a:pPr lvl="0"/>
            <a:r>
              <a:rPr lang="fr-FR"/>
              <a:t>Sous-titre de la présentation</a:t>
            </a:r>
          </a:p>
        </p:txBody>
      </p:sp>
      <p:sp>
        <p:nvSpPr>
          <p:cNvPr id="6" name="Espace réservé du texte 16">
            <a:extLst>
              <a:ext uri="{FF2B5EF4-FFF2-40B4-BE49-F238E27FC236}">
                <a16:creationId xmlns:a16="http://schemas.microsoft.com/office/drawing/2014/main" id="{680DB9E1-2982-F973-8C73-61B1CDCBFA9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80769" y="6144146"/>
            <a:ext cx="5413375" cy="293688"/>
          </a:xfrm>
        </p:spPr>
        <p:txBody>
          <a:bodyPr anchor="ctr">
            <a:noAutofit/>
          </a:bodyPr>
          <a:lstStyle>
            <a:lvl1pPr>
              <a:defRPr lang="fr-FR" sz="1600" b="1" i="0" kern="1200" cap="all" baseline="0" dirty="0">
                <a:solidFill>
                  <a:schemeClr val="bg1"/>
                </a:solidFill>
                <a:latin typeface="Paris2024" panose="02010503030201020103" pitchFamily="2" charset="0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fr-FR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400854833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Citation">
    <p:bg>
      <p:bgPr>
        <a:gradFill>
          <a:gsLst>
            <a:gs pos="0">
              <a:srgbClr val="17B7B0"/>
            </a:gs>
            <a:gs pos="100000">
              <a:schemeClr val="accent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rme libre 14">
            <a:extLst>
              <a:ext uri="{FF2B5EF4-FFF2-40B4-BE49-F238E27FC236}">
                <a16:creationId xmlns:a16="http://schemas.microsoft.com/office/drawing/2014/main" id="{1A75C740-3A77-7D9B-10C2-4274028FACBA}"/>
              </a:ext>
            </a:extLst>
          </p:cNvPr>
          <p:cNvSpPr>
            <a:spLocks noChangeAspect="1"/>
          </p:cNvSpPr>
          <p:nvPr/>
        </p:nvSpPr>
        <p:spPr>
          <a:xfrm>
            <a:off x="8763000" y="0"/>
            <a:ext cx="6858000" cy="6858000"/>
          </a:xfrm>
          <a:custGeom>
            <a:avLst/>
            <a:gdLst>
              <a:gd name="connsiteX0" fmla="*/ 6857998 w 6858000"/>
              <a:gd name="connsiteY0" fmla="*/ 3428923 h 6858000"/>
              <a:gd name="connsiteX1" fmla="*/ 6858000 w 6858000"/>
              <a:gd name="connsiteY1" fmla="*/ 3429000 h 6858000"/>
              <a:gd name="connsiteX2" fmla="*/ 6857998 w 6858000"/>
              <a:gd name="connsiteY2" fmla="*/ 3429077 h 6858000"/>
              <a:gd name="connsiteX3" fmla="*/ 3429000 w 6858000"/>
              <a:gd name="connsiteY3" fmla="*/ 0 h 6858000"/>
              <a:gd name="connsiteX4" fmla="*/ 3429000 w 6858000"/>
              <a:gd name="connsiteY4" fmla="*/ 6858000 h 6858000"/>
              <a:gd name="connsiteX5" fmla="*/ 0 w 6858000"/>
              <a:gd name="connsiteY5" fmla="*/ 3429000 h 6858000"/>
              <a:gd name="connsiteX6" fmla="*/ 3429000 w 6858000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58000" h="6858000">
                <a:moveTo>
                  <a:pt x="6857998" y="3428923"/>
                </a:moveTo>
                <a:lnTo>
                  <a:pt x="6858000" y="3429000"/>
                </a:lnTo>
                <a:lnTo>
                  <a:pt x="6857998" y="3429077"/>
                </a:lnTo>
                <a:close/>
                <a:moveTo>
                  <a:pt x="3429000" y="0"/>
                </a:moveTo>
                <a:lnTo>
                  <a:pt x="3429000" y="6858000"/>
                </a:lnTo>
                <a:cubicBezTo>
                  <a:pt x="1535216" y="6858000"/>
                  <a:pt x="0" y="5322784"/>
                  <a:pt x="0" y="3429000"/>
                </a:cubicBezTo>
                <a:cubicBezTo>
                  <a:pt x="0" y="1535216"/>
                  <a:pt x="1535216" y="0"/>
                  <a:pt x="34290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rIns="0" rtlCol="0" anchor="ctr">
            <a:noAutofit/>
          </a:bodyPr>
          <a:lstStyle/>
          <a:p>
            <a:pPr algn="ctr"/>
            <a:endParaRPr lang="fr-FR" b="1">
              <a:latin typeface="Source Sans Pro" panose="020B0503030403020204" pitchFamily="34" charset="77"/>
            </a:endParaRP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B52AF757-DE44-AC69-647F-0CB5349056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97526" y="1018678"/>
            <a:ext cx="10143950" cy="5097642"/>
          </a:xfrm>
        </p:spPr>
        <p:txBody>
          <a:bodyPr anchor="t">
            <a:noAutofit/>
          </a:bodyPr>
          <a:lstStyle>
            <a:lvl1pPr>
              <a:defRPr lang="fr-FR" sz="5400" b="1" i="1" kern="1200" cap="all" baseline="0">
                <a:solidFill>
                  <a:schemeClr val="bg1"/>
                </a:solidFill>
                <a:latin typeface="Paris2024 Black" panose="02010503030201020103" pitchFamily="2" charset="0"/>
                <a:ea typeface="+mj-ea"/>
                <a:cs typeface="+mj-cs"/>
              </a:defRPr>
            </a:lvl1pPr>
          </a:lstStyle>
          <a:p>
            <a:r>
              <a:rPr lang="fr-FR"/>
              <a:t>Citation, exergue</a:t>
            </a:r>
          </a:p>
        </p:txBody>
      </p:sp>
      <p:sp>
        <p:nvSpPr>
          <p:cNvPr id="6" name="Espace réservé du numéro de diapositive 3">
            <a:extLst>
              <a:ext uri="{FF2B5EF4-FFF2-40B4-BE49-F238E27FC236}">
                <a16:creationId xmlns:a16="http://schemas.microsoft.com/office/drawing/2014/main" id="{47C2DBFF-B6E8-254E-FE6C-DB0344D2B63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663197" y="6470217"/>
            <a:ext cx="352330" cy="37612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5569918-0B2F-4649-838B-5A48C61CC09E}" type="slidenum">
              <a:rPr lang="fr-FR" smtClean="0"/>
              <a:t>‹#›</a:t>
            </a:fld>
            <a:endParaRPr lang="fr-FR"/>
          </a:p>
        </p:txBody>
      </p:sp>
      <p:sp>
        <p:nvSpPr>
          <p:cNvPr id="3" name="Espace réservé de la date 14">
            <a:extLst>
              <a:ext uri="{FF2B5EF4-FFF2-40B4-BE49-F238E27FC236}">
                <a16:creationId xmlns:a16="http://schemas.microsoft.com/office/drawing/2014/main" id="{C39B6A89-E9FF-F423-CFD2-F27BE5B19117}"/>
              </a:ext>
            </a:extLst>
          </p:cNvPr>
          <p:cNvSpPr txBox="1">
            <a:spLocks/>
          </p:cNvSpPr>
          <p:nvPr/>
        </p:nvSpPr>
        <p:spPr>
          <a:xfrm rot="16200000">
            <a:off x="-276481" y="3367442"/>
            <a:ext cx="1135118" cy="123119"/>
          </a:xfrm>
          <a:prstGeom prst="rect">
            <a:avLst/>
          </a:prstGeom>
        </p:spPr>
        <p:txBody>
          <a:bodyPr anchor="ctr"/>
          <a:lstStyle>
            <a:defPPr>
              <a:defRPr lang="fr-FR"/>
            </a:defPPr>
            <a:lvl1pPr marL="0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8686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7372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06058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74745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43431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12117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80803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49489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800" b="1" i="0" kern="1200" spc="100" baseline="0">
                <a:solidFill>
                  <a:schemeClr val="bg1"/>
                </a:solidFill>
                <a:latin typeface="Paris2024" panose="02010503030201020103" pitchFamily="2" charset="0"/>
                <a:ea typeface="+mn-ea"/>
                <a:cs typeface="+mn-cs"/>
              </a:rPr>
              <a:t>PARIS2024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Espace réservé du pied de page 4">
            <a:extLst>
              <a:ext uri="{FF2B5EF4-FFF2-40B4-BE49-F238E27FC236}">
                <a16:creationId xmlns:a16="http://schemas.microsoft.com/office/drawing/2014/main" id="{1D99D6C0-902F-912D-B1D7-3D56C7E76A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9517" y="6581472"/>
            <a:ext cx="6574804" cy="153618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marL="0" indent="0" algn="l">
              <a:buFont typeface="Arial" panose="020B0604020202020204" pitchFamily="34" charset="0"/>
              <a:buNone/>
              <a:defRPr lang="fr-FR" sz="800" b="1" i="0" kern="1200" cap="all" spc="0" baseline="0">
                <a:solidFill>
                  <a:schemeClr val="bg1"/>
                </a:solidFill>
                <a:latin typeface="Source Sans Pro Semibold" panose="020B0503030403020204" pitchFamily="34" charset="77"/>
                <a:ea typeface="+mn-ea"/>
                <a:cs typeface="Arial"/>
              </a:defRPr>
            </a:lvl1pPr>
          </a:lstStyle>
          <a:p>
            <a:r>
              <a:rPr lang="en-US"/>
              <a:t>¤1 Medical Meeting 04 -12 - 2023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3946811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Citation">
    <p:bg>
      <p:bgPr>
        <a:gradFill>
          <a:gsLst>
            <a:gs pos="0">
              <a:schemeClr val="accent5"/>
            </a:gs>
            <a:gs pos="99000">
              <a:schemeClr val="accent2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pour une image  13">
            <a:extLst>
              <a:ext uri="{FF2B5EF4-FFF2-40B4-BE49-F238E27FC236}">
                <a16:creationId xmlns:a16="http://schemas.microsoft.com/office/drawing/2014/main" id="{F2F4FF00-D713-22E3-4D6E-5E0C4988CB9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0" y="0"/>
            <a:ext cx="3429000" cy="6858000"/>
          </a:xfrm>
          <a:custGeom>
            <a:avLst/>
            <a:gdLst>
              <a:gd name="connsiteX0" fmla="*/ 0 w 3429000"/>
              <a:gd name="connsiteY0" fmla="*/ 0 h 6858000"/>
              <a:gd name="connsiteX1" fmla="*/ 3429000 w 3429000"/>
              <a:gd name="connsiteY1" fmla="*/ 3429000 h 6858000"/>
              <a:gd name="connsiteX2" fmla="*/ 0 w 3429000"/>
              <a:gd name="connsiteY2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29000" h="6858000">
                <a:moveTo>
                  <a:pt x="0" y="0"/>
                </a:moveTo>
                <a:cubicBezTo>
                  <a:pt x="1893784" y="0"/>
                  <a:pt x="3429000" y="1535216"/>
                  <a:pt x="3429000" y="3429000"/>
                </a:cubicBezTo>
                <a:cubicBezTo>
                  <a:pt x="3429000" y="5322784"/>
                  <a:pt x="1893784" y="6858000"/>
                  <a:pt x="0" y="685800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>
            <a:lvl1pPr algn="ctr">
              <a:defRPr/>
            </a:lvl1pPr>
          </a:lstStyle>
          <a:p>
            <a:r>
              <a:rPr lang="fr-FR"/>
              <a:t>Cliquez sur l'icône pour ajouter une image</a:t>
            </a:r>
          </a:p>
        </p:txBody>
      </p:sp>
      <p:sp>
        <p:nvSpPr>
          <p:cNvPr id="6" name="Espace réservé du texte 8">
            <a:extLst>
              <a:ext uri="{FF2B5EF4-FFF2-40B4-BE49-F238E27FC236}">
                <a16:creationId xmlns:a16="http://schemas.microsoft.com/office/drawing/2014/main" id="{92FC329A-F5C5-34A2-16DA-CE7ED18CB9B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 rot="16200000">
            <a:off x="-1475351" y="4432616"/>
            <a:ext cx="3227701" cy="276999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lang="fr-FR" sz="700" b="0" i="0" kern="1200" dirty="0">
                <a:solidFill>
                  <a:schemeClr val="bg1">
                    <a:lumMod val="95000"/>
                  </a:schemeClr>
                </a:solidFill>
                <a:effectLst/>
                <a:latin typeface="Source Sans Pro Light" panose="020B0403030403020204" pitchFamily="34" charset="77"/>
                <a:ea typeface="+mn-ea"/>
                <a:cs typeface="+mn-cs"/>
              </a:defRPr>
            </a:lvl1pPr>
          </a:lstStyle>
          <a:p>
            <a:pPr lvl="0"/>
            <a:r>
              <a:rPr lang="fr-FR"/>
              <a:t>© Crédits photos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8FECAE5-209C-5691-DEF2-12134FB42D8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5569918-0B2F-4649-838B-5A48C61CC09E}" type="slidenum">
              <a:rPr lang="fr-FR" smtClean="0"/>
              <a:t>‹#›</a:t>
            </a:fld>
            <a:endParaRPr lang="fr-FR"/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1545EDB6-DDE2-568B-1284-9E719D23B4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9" y="2332075"/>
            <a:ext cx="6595973" cy="2498652"/>
          </a:xfrm>
        </p:spPr>
        <p:txBody>
          <a:bodyPr anchor="t">
            <a:noAutofit/>
          </a:bodyPr>
          <a:lstStyle>
            <a:lvl1pPr algn="l">
              <a:defRPr lang="fr-FR" sz="5400" b="1" i="1" kern="1200" cap="all" baseline="0">
                <a:solidFill>
                  <a:schemeClr val="bg1"/>
                </a:solidFill>
                <a:latin typeface="Paris2024 Black" panose="02010503030201020103" pitchFamily="2" charset="0"/>
                <a:ea typeface="+mj-ea"/>
                <a:cs typeface="+mj-cs"/>
              </a:defRPr>
            </a:lvl1pPr>
          </a:lstStyle>
          <a:p>
            <a:r>
              <a:rPr lang="fr-FR"/>
              <a:t>Citation, exergue</a:t>
            </a:r>
          </a:p>
        </p:txBody>
      </p:sp>
      <p:sp>
        <p:nvSpPr>
          <p:cNvPr id="2" name="Espace réservé du pied de page 4">
            <a:extLst>
              <a:ext uri="{FF2B5EF4-FFF2-40B4-BE49-F238E27FC236}">
                <a16:creationId xmlns:a16="http://schemas.microsoft.com/office/drawing/2014/main" id="{6A8C5EDA-A212-62BA-0C73-EAD2D232EF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9517" y="6581472"/>
            <a:ext cx="6574804" cy="153618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marL="0" indent="0" algn="l">
              <a:buFont typeface="Arial" panose="020B0604020202020204" pitchFamily="34" charset="0"/>
              <a:buNone/>
              <a:defRPr lang="fr-FR" sz="800" b="1" i="0" kern="1200" cap="all" spc="0" baseline="0">
                <a:solidFill>
                  <a:schemeClr val="bg1"/>
                </a:solidFill>
                <a:latin typeface="Source Sans Pro Semibold" panose="020B0503030403020204" pitchFamily="34" charset="77"/>
                <a:ea typeface="+mn-ea"/>
                <a:cs typeface="Arial"/>
              </a:defRPr>
            </a:lvl1pPr>
          </a:lstStyle>
          <a:p>
            <a:r>
              <a:rPr lang="en-US"/>
              <a:t>¤1 Medical Meeting 04 -12 - 2023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80574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Citation">
    <p:bg>
      <p:bgPr>
        <a:gradFill>
          <a:gsLst>
            <a:gs pos="0">
              <a:schemeClr val="accent5"/>
            </a:gs>
            <a:gs pos="99000">
              <a:schemeClr val="accent4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8FECAE5-209C-5691-DEF2-12134FB42D8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5569918-0B2F-4649-838B-5A48C61CC09E}" type="slidenum">
              <a:rPr lang="fr-FR" smtClean="0"/>
              <a:t>‹#›</a:t>
            </a:fld>
            <a:endParaRPr lang="fr-FR"/>
          </a:p>
        </p:txBody>
      </p:sp>
      <p:sp>
        <p:nvSpPr>
          <p:cNvPr id="2" name="Espace réservé de la date 14">
            <a:extLst>
              <a:ext uri="{FF2B5EF4-FFF2-40B4-BE49-F238E27FC236}">
                <a16:creationId xmlns:a16="http://schemas.microsoft.com/office/drawing/2014/main" id="{28A81621-241F-7E21-D6EB-A8C4E8566AFD}"/>
              </a:ext>
            </a:extLst>
          </p:cNvPr>
          <p:cNvSpPr txBox="1">
            <a:spLocks/>
          </p:cNvSpPr>
          <p:nvPr/>
        </p:nvSpPr>
        <p:spPr>
          <a:xfrm rot="16200000">
            <a:off x="-276481" y="3367442"/>
            <a:ext cx="1135118" cy="123119"/>
          </a:xfrm>
          <a:prstGeom prst="rect">
            <a:avLst/>
          </a:prstGeom>
        </p:spPr>
        <p:txBody>
          <a:bodyPr anchor="ctr"/>
          <a:lstStyle>
            <a:defPPr>
              <a:defRPr lang="fr-FR"/>
            </a:defPPr>
            <a:lvl1pPr marL="0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8686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7372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06058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74745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43431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12117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80803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49489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800" b="1" i="0" kern="1200" spc="100" baseline="0">
                <a:solidFill>
                  <a:schemeClr val="bg1"/>
                </a:solidFill>
                <a:latin typeface="Paris2024" panose="02010503030201020103" pitchFamily="2" charset="0"/>
                <a:ea typeface="+mn-ea"/>
                <a:cs typeface="+mn-cs"/>
              </a:rPr>
              <a:t>PARIS2024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1545EDB6-DDE2-568B-1284-9E719D23B4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4023" y="2332075"/>
            <a:ext cx="10143950" cy="2498652"/>
          </a:xfrm>
        </p:spPr>
        <p:txBody>
          <a:bodyPr anchor="t">
            <a:noAutofit/>
          </a:bodyPr>
          <a:lstStyle>
            <a:lvl1pPr algn="ctr">
              <a:defRPr lang="fr-FR" sz="5400" b="1" i="1" kern="1200" cap="all" baseline="0">
                <a:solidFill>
                  <a:schemeClr val="bg1"/>
                </a:solidFill>
                <a:latin typeface="Paris2024 Black" panose="02010503030201020103" pitchFamily="2" charset="0"/>
                <a:ea typeface="+mj-ea"/>
                <a:cs typeface="+mj-cs"/>
              </a:defRPr>
            </a:lvl1pPr>
          </a:lstStyle>
          <a:p>
            <a:r>
              <a:rPr lang="fr-FR"/>
              <a:t>Citation, exergue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1DDEF9D-13C0-8E49-CD2A-1620E65B5C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9517" y="6581472"/>
            <a:ext cx="6574804" cy="153618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marL="0" indent="0" algn="l">
              <a:buFont typeface="Arial" panose="020B0604020202020204" pitchFamily="34" charset="0"/>
              <a:buNone/>
              <a:defRPr lang="fr-FR" sz="800" b="1" i="0" kern="1200" cap="all" spc="0" baseline="0">
                <a:solidFill>
                  <a:schemeClr val="bg1"/>
                </a:solidFill>
                <a:latin typeface="Source Sans Pro Semibold" panose="020B0503030403020204" pitchFamily="34" charset="77"/>
                <a:ea typeface="+mn-ea"/>
                <a:cs typeface="Arial"/>
              </a:defRPr>
            </a:lvl1pPr>
          </a:lstStyle>
          <a:p>
            <a:r>
              <a:rPr lang="en-US"/>
              <a:t>¤1 Medical Meeting 04 -12 - 2023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9368443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Citatio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Une image contenant Graphique, Caractère coloré, capture d’écran, cercle&#10;&#10;Description générée automatiquement">
            <a:extLst>
              <a:ext uri="{FF2B5EF4-FFF2-40B4-BE49-F238E27FC236}">
                <a16:creationId xmlns:a16="http://schemas.microsoft.com/office/drawing/2014/main" id="{415BE95F-EC7B-4ACC-7903-B3A73677F7A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34600" y="600"/>
            <a:ext cx="6857400" cy="6857400"/>
          </a:xfrm>
          <a:prstGeom prst="rect">
            <a:avLst/>
          </a:prstGeom>
        </p:spPr>
      </p:pic>
      <p:sp>
        <p:nvSpPr>
          <p:cNvPr id="3" name="Espace réservé de la date 14">
            <a:extLst>
              <a:ext uri="{FF2B5EF4-FFF2-40B4-BE49-F238E27FC236}">
                <a16:creationId xmlns:a16="http://schemas.microsoft.com/office/drawing/2014/main" id="{1BFDDA3A-BAFA-D554-9BA4-32AB8661A34B}"/>
              </a:ext>
            </a:extLst>
          </p:cNvPr>
          <p:cNvSpPr txBox="1">
            <a:spLocks/>
          </p:cNvSpPr>
          <p:nvPr/>
        </p:nvSpPr>
        <p:spPr>
          <a:xfrm rot="16200000">
            <a:off x="-276481" y="3367442"/>
            <a:ext cx="1135118" cy="123119"/>
          </a:xfrm>
          <a:prstGeom prst="rect">
            <a:avLst/>
          </a:prstGeom>
        </p:spPr>
        <p:txBody>
          <a:bodyPr anchor="ctr"/>
          <a:lstStyle>
            <a:defPPr>
              <a:defRPr lang="fr-FR"/>
            </a:defPPr>
            <a:lvl1pPr marL="0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8686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7372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06058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74745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43431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12117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80803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49489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800" b="1" i="0" kern="1200" spc="100" baseline="0">
                <a:solidFill>
                  <a:schemeClr val="bg1"/>
                </a:solidFill>
                <a:latin typeface="Paris2024" panose="02010503030201020103" pitchFamily="2" charset="0"/>
                <a:ea typeface="+mn-ea"/>
                <a:cs typeface="+mn-cs"/>
              </a:rPr>
              <a:t>PARIS2024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1FAFB7ED-DF19-11D6-FC66-72C1078C77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1018678"/>
            <a:ext cx="3831656" cy="4813162"/>
          </a:xfrm>
        </p:spPr>
        <p:txBody>
          <a:bodyPr anchor="t">
            <a:noAutofit/>
          </a:bodyPr>
          <a:lstStyle>
            <a:lvl1pPr>
              <a:defRPr lang="fr-FR" sz="4400" b="1" i="1" kern="1200" cap="all" baseline="0">
                <a:solidFill>
                  <a:schemeClr val="bg1"/>
                </a:solidFill>
                <a:latin typeface="Paris2024 Black" panose="02010503030201020103" pitchFamily="2" charset="0"/>
                <a:ea typeface="+mj-ea"/>
                <a:cs typeface="+mj-cs"/>
              </a:defRPr>
            </a:lvl1pPr>
          </a:lstStyle>
          <a:p>
            <a:r>
              <a:rPr lang="fr-FR"/>
              <a:t>Citation, exergue</a:t>
            </a:r>
          </a:p>
        </p:txBody>
      </p:sp>
      <p:sp>
        <p:nvSpPr>
          <p:cNvPr id="2" name="Espace réservé du pied de page 4">
            <a:extLst>
              <a:ext uri="{FF2B5EF4-FFF2-40B4-BE49-F238E27FC236}">
                <a16:creationId xmlns:a16="http://schemas.microsoft.com/office/drawing/2014/main" id="{C2A98919-A6A1-7DB9-560F-FC1C913A18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9517" y="6581472"/>
            <a:ext cx="6574804" cy="153618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marL="0" indent="0" algn="l">
              <a:buFont typeface="Arial" panose="020B0604020202020204" pitchFamily="34" charset="0"/>
              <a:buNone/>
              <a:defRPr lang="fr-FR" sz="800" b="1" i="0" kern="1200" cap="all" spc="0" baseline="0">
                <a:solidFill>
                  <a:schemeClr val="bg1"/>
                </a:solidFill>
                <a:latin typeface="Source Sans Pro Semibold" panose="020B0503030403020204" pitchFamily="34" charset="77"/>
                <a:ea typeface="+mn-ea"/>
                <a:cs typeface="Arial"/>
              </a:defRPr>
            </a:lvl1pPr>
          </a:lstStyle>
          <a:p>
            <a:r>
              <a:rPr lang="en-US"/>
              <a:t>¤1 Medical Meeting 04 -12 - 2023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16518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itation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pour une image  13">
            <a:extLst>
              <a:ext uri="{FF2B5EF4-FFF2-40B4-BE49-F238E27FC236}">
                <a16:creationId xmlns:a16="http://schemas.microsoft.com/office/drawing/2014/main" id="{BD708090-5405-6142-33CD-9966D4A8A6E4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5334600" y="0"/>
            <a:ext cx="6857400" cy="6869654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fr-FR"/>
          </a:p>
        </p:txBody>
      </p:sp>
      <p:sp>
        <p:nvSpPr>
          <p:cNvPr id="3" name="Espace réservé de la date 14">
            <a:extLst>
              <a:ext uri="{FF2B5EF4-FFF2-40B4-BE49-F238E27FC236}">
                <a16:creationId xmlns:a16="http://schemas.microsoft.com/office/drawing/2014/main" id="{1BFDDA3A-BAFA-D554-9BA4-32AB8661A34B}"/>
              </a:ext>
            </a:extLst>
          </p:cNvPr>
          <p:cNvSpPr txBox="1">
            <a:spLocks/>
          </p:cNvSpPr>
          <p:nvPr/>
        </p:nvSpPr>
        <p:spPr>
          <a:xfrm rot="16200000">
            <a:off x="-276481" y="3367442"/>
            <a:ext cx="1135118" cy="123119"/>
          </a:xfrm>
          <a:prstGeom prst="rect">
            <a:avLst/>
          </a:prstGeom>
        </p:spPr>
        <p:txBody>
          <a:bodyPr anchor="ctr"/>
          <a:lstStyle>
            <a:defPPr>
              <a:defRPr lang="fr-FR"/>
            </a:defPPr>
            <a:lvl1pPr marL="0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8686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7372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06058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74745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43431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12117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80803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49489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800" b="1" i="0" kern="1200" spc="100" baseline="0">
                <a:solidFill>
                  <a:schemeClr val="tx1"/>
                </a:solidFill>
                <a:latin typeface="Paris2024" panose="02010503030201020103" pitchFamily="2" charset="0"/>
                <a:ea typeface="+mn-ea"/>
                <a:cs typeface="+mn-cs"/>
              </a:rPr>
              <a:t>PARIS2024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8B11581-CCAE-B392-989E-ACF943B2E5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9517" y="6581472"/>
            <a:ext cx="6574804" cy="153618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marL="0" indent="0" algn="l">
              <a:buFont typeface="Arial" panose="020B0604020202020204" pitchFamily="34" charset="0"/>
              <a:buNone/>
              <a:defRPr lang="fr-FR" sz="800" b="1" i="0" kern="1200" cap="all" spc="0" baseline="0">
                <a:solidFill>
                  <a:schemeClr val="tx1"/>
                </a:solidFill>
                <a:latin typeface="Source Sans Pro Semibold" panose="020B0503030403020204" pitchFamily="34" charset="77"/>
                <a:ea typeface="+mn-ea"/>
                <a:cs typeface="Arial"/>
              </a:defRPr>
            </a:lvl1pPr>
          </a:lstStyle>
          <a:p>
            <a:r>
              <a:rPr lang="en-US"/>
              <a:t>¤1 Medical Meeting 04 -12 - 2023</a:t>
            </a:r>
            <a:endParaRPr lang="fr-FR"/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244B354E-C414-870E-D88C-C0BC756E55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1018678"/>
            <a:ext cx="3831656" cy="4813162"/>
          </a:xfrm>
        </p:spPr>
        <p:txBody>
          <a:bodyPr anchor="t">
            <a:noAutofit/>
          </a:bodyPr>
          <a:lstStyle>
            <a:lvl1pPr>
              <a:defRPr lang="fr-FR" sz="4400" b="1" i="1" kern="1200" cap="all" baseline="0">
                <a:solidFill>
                  <a:schemeClr val="tx1"/>
                </a:solidFill>
                <a:latin typeface="Paris2024 Black" panose="02010503030201020103" pitchFamily="2" charset="0"/>
                <a:ea typeface="+mj-ea"/>
                <a:cs typeface="+mj-cs"/>
              </a:defRPr>
            </a:lvl1pPr>
          </a:lstStyle>
          <a:p>
            <a:r>
              <a:rPr lang="fr-FR"/>
              <a:t>Citation, exergue</a:t>
            </a:r>
          </a:p>
        </p:txBody>
      </p:sp>
    </p:spTree>
    <p:extLst>
      <p:ext uri="{BB962C8B-B14F-4D97-AF65-F5344CB8AC3E}">
        <p14:creationId xmlns:p14="http://schemas.microsoft.com/office/powerpoint/2010/main" val="52732744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u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2D1A43F-DF7D-3339-BC56-323EE9135194}"/>
              </a:ext>
            </a:extLst>
          </p:cNvPr>
          <p:cNvSpPr/>
          <p:nvPr userDrawn="1"/>
        </p:nvSpPr>
        <p:spPr>
          <a:xfrm>
            <a:off x="8763000" y="3424028"/>
            <a:ext cx="3428999" cy="72364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fr-FR" b="1">
              <a:latin typeface="Source Sans Pro" panose="020B0503030403020204" pitchFamily="34" charset="77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488DA54-7640-A68D-B115-50FFC745B398}"/>
              </a:ext>
            </a:extLst>
          </p:cNvPr>
          <p:cNvSpPr/>
          <p:nvPr userDrawn="1"/>
        </p:nvSpPr>
        <p:spPr>
          <a:xfrm>
            <a:off x="8763000" y="4147677"/>
            <a:ext cx="3428999" cy="765275"/>
          </a:xfrm>
          <a:prstGeom prst="rect">
            <a:avLst/>
          </a:prstGeom>
          <a:solidFill>
            <a:srgbClr val="FF43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fr-FR" b="1">
              <a:latin typeface="Source Sans Pro" panose="020B0503030403020204" pitchFamily="34" charset="77"/>
            </a:endParaRPr>
          </a:p>
        </p:txBody>
      </p:sp>
      <p:pic>
        <p:nvPicPr>
          <p:cNvPr id="5" name="Image 4" descr="Une image contenant Graphique, graphisme, capture d’écran, Caractère coloré&#10;&#10;Description générée automatiquement">
            <a:extLst>
              <a:ext uri="{FF2B5EF4-FFF2-40B4-BE49-F238E27FC236}">
                <a16:creationId xmlns:a16="http://schemas.microsoft.com/office/drawing/2014/main" id="{5031C18D-FB6A-5931-EE01-44E6826301E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61891" y="0"/>
            <a:ext cx="3429000" cy="3429000"/>
          </a:xfrm>
          <a:prstGeom prst="rect">
            <a:avLst/>
          </a:prstGeom>
        </p:spPr>
      </p:pic>
      <p:sp>
        <p:nvSpPr>
          <p:cNvPr id="6" name="Espace réservé pour une image  3">
            <a:extLst>
              <a:ext uri="{FF2B5EF4-FFF2-40B4-BE49-F238E27FC236}">
                <a16:creationId xmlns:a16="http://schemas.microsoft.com/office/drawing/2014/main" id="{EC367895-C8A4-BCB7-900D-0E6B9B444B0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0" y="0"/>
            <a:ext cx="8763000" cy="6858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3E322594-A498-27E0-2CCA-2C7C18EC39C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¤1 Medical Meeting 04 -12 - 2023</a:t>
            </a:r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EF249D9-3E42-EDBF-029A-EFB96204007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5569918-0B2F-4649-838B-5A48C61CC09E}" type="slidenum">
              <a:rPr lang="fr-FR" smtClean="0"/>
              <a:t>‹#›</a:t>
            </a:fld>
            <a:endParaRPr lang="fr-FR"/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0460E523-7745-5775-8D98-38B8FC20B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200" y="701040"/>
            <a:ext cx="6136640" cy="2011680"/>
          </a:xfrm>
        </p:spPr>
        <p:txBody>
          <a:bodyPr>
            <a:noAutofit/>
          </a:bodyPr>
          <a:lstStyle>
            <a:lvl1pPr>
              <a:defRPr lang="fr-FR" sz="6000" b="1" i="1" kern="1200" cap="all" baseline="0">
                <a:solidFill>
                  <a:schemeClr val="bg1"/>
                </a:solidFill>
                <a:latin typeface="Paris2024 Black" panose="02010503030201020103" pitchFamily="2" charset="0"/>
                <a:ea typeface="+mj-ea"/>
                <a:cs typeface="+mj-cs"/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29" name="Espace réservé du texte 8">
            <a:extLst>
              <a:ext uri="{FF2B5EF4-FFF2-40B4-BE49-F238E27FC236}">
                <a16:creationId xmlns:a16="http://schemas.microsoft.com/office/drawing/2014/main" id="{4A78057C-3DB6-D405-6B14-0F98B661DFB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 rot="16200000">
            <a:off x="-1475350" y="4689472"/>
            <a:ext cx="3227701" cy="276999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lang="fr-FR" sz="700" b="0" i="0" kern="1200" dirty="0">
                <a:solidFill>
                  <a:schemeClr val="bg1">
                    <a:lumMod val="95000"/>
                  </a:schemeClr>
                </a:solidFill>
                <a:effectLst/>
                <a:latin typeface="Source Sans Pro Light" panose="020B0403030403020204" pitchFamily="34" charset="77"/>
                <a:ea typeface="+mn-ea"/>
                <a:cs typeface="+mn-cs"/>
              </a:defRPr>
            </a:lvl1pPr>
          </a:lstStyle>
          <a:p>
            <a:pPr lvl="0"/>
            <a:r>
              <a:rPr lang="fr-FR"/>
              <a:t>© Crédits photos</a:t>
            </a:r>
          </a:p>
        </p:txBody>
      </p:sp>
      <p:sp>
        <p:nvSpPr>
          <p:cNvPr id="8" name="Espace réservé du texte 12">
            <a:extLst>
              <a:ext uri="{FF2B5EF4-FFF2-40B4-BE49-F238E27FC236}">
                <a16:creationId xmlns:a16="http://schemas.microsoft.com/office/drawing/2014/main" id="{D4D8C098-9D9B-53D1-5CD7-F0469B012BA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376442" y="5272400"/>
            <a:ext cx="2286756" cy="898183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7938" indent="0">
              <a:lnSpc>
                <a:spcPct val="80000"/>
              </a:lnSpc>
              <a:spcAft>
                <a:spcPts val="0"/>
              </a:spcAft>
              <a:tabLst/>
              <a:defRPr lang="fr-FR" sz="1800" b="0" i="0" kern="1200" cap="none" baseline="0" dirty="0">
                <a:solidFill>
                  <a:srgbClr val="5B0248"/>
                </a:solidFill>
                <a:latin typeface="Source Sans Pro" panose="020B0503030403020204" pitchFamily="34" charset="77"/>
                <a:ea typeface="+mn-ea"/>
                <a:cs typeface="+mn-cs"/>
              </a:defRPr>
            </a:lvl1pPr>
            <a:lvl2pPr marL="7938" indent="0">
              <a:tabLst/>
              <a:defRPr sz="1600" b="0" i="0">
                <a:latin typeface="Paris2024 Semibold" panose="02010503030201020103" pitchFamily="2" charset="0"/>
              </a:defRPr>
            </a:lvl2pPr>
            <a:lvl3pPr marL="7938" indent="0">
              <a:tabLst/>
              <a:defRPr sz="1400" b="0" i="0">
                <a:latin typeface="Source Sans Pro" panose="020B0503030403020204" pitchFamily="34" charset="77"/>
              </a:defRPr>
            </a:lvl3pPr>
            <a:lvl4pPr marL="7938" indent="0">
              <a:tabLst/>
              <a:defRPr sz="1400" b="1" i="0">
                <a:latin typeface="Source Sans Pro" panose="020B0503030403020204" pitchFamily="34" charset="77"/>
              </a:defRPr>
            </a:lvl4pPr>
            <a:lvl5pPr marL="7938" indent="0">
              <a:tabLst/>
              <a:defRPr sz="1400"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1" name="Rectangle : avec coins arrondis en haut 10">
            <a:extLst>
              <a:ext uri="{FF2B5EF4-FFF2-40B4-BE49-F238E27FC236}">
                <a16:creationId xmlns:a16="http://schemas.microsoft.com/office/drawing/2014/main" id="{DA3A8E59-F0D5-6C1D-B67B-5218A3CC2407}"/>
              </a:ext>
            </a:extLst>
          </p:cNvPr>
          <p:cNvSpPr/>
          <p:nvPr userDrawn="1"/>
        </p:nvSpPr>
        <p:spPr>
          <a:xfrm rot="16200000">
            <a:off x="9731931" y="2452878"/>
            <a:ext cx="1488923" cy="3431217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560D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fr-FR" b="1">
              <a:solidFill>
                <a:schemeClr val="bg1"/>
              </a:solidFill>
              <a:latin typeface="Source Sans Pro" panose="020B0503030403020204" pitchFamily="34" charset="77"/>
            </a:endParaRPr>
          </a:p>
        </p:txBody>
      </p:sp>
      <p:sp>
        <p:nvSpPr>
          <p:cNvPr id="7" name="Espace réservé du texte 12">
            <a:extLst>
              <a:ext uri="{FF2B5EF4-FFF2-40B4-BE49-F238E27FC236}">
                <a16:creationId xmlns:a16="http://schemas.microsoft.com/office/drawing/2014/main" id="{C3055248-00CC-91FB-0B33-A789AA024FC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376443" y="3785852"/>
            <a:ext cx="2639085" cy="72364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7938" indent="0">
              <a:lnSpc>
                <a:spcPct val="80000"/>
              </a:lnSpc>
              <a:spcAft>
                <a:spcPts val="0"/>
              </a:spcAft>
              <a:tabLst/>
              <a:defRPr lang="fr-FR" sz="2000" b="1" i="1" kern="1200" cap="none" baseline="0" dirty="0">
                <a:solidFill>
                  <a:schemeClr val="bg1"/>
                </a:solidFill>
                <a:latin typeface="Paris2024 Black" panose="02010503030201020103" pitchFamily="2" charset="0"/>
                <a:ea typeface="+mn-ea"/>
                <a:cs typeface="+mn-cs"/>
              </a:defRPr>
            </a:lvl1pPr>
            <a:lvl2pPr marL="7938" indent="0">
              <a:tabLst/>
              <a:defRPr sz="1600" b="0" i="0">
                <a:latin typeface="Paris2024 Semibold" panose="02010503030201020103" pitchFamily="2" charset="0"/>
              </a:defRPr>
            </a:lvl2pPr>
            <a:lvl3pPr marL="7938" indent="0">
              <a:tabLst/>
              <a:defRPr sz="1400" b="0" i="0">
                <a:latin typeface="Source Sans Pro" panose="020B0503030403020204" pitchFamily="34" charset="77"/>
              </a:defRPr>
            </a:lvl3pPr>
            <a:lvl4pPr marL="7938" indent="0">
              <a:tabLst/>
              <a:defRPr sz="1400" b="1" i="0">
                <a:latin typeface="Source Sans Pro" panose="020B0503030403020204" pitchFamily="34" charset="77"/>
              </a:defRPr>
            </a:lvl4pPr>
            <a:lvl5pPr marL="7938" indent="0">
              <a:tabLst/>
              <a:defRPr sz="1400"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35374625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u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1273B9F-A8F0-CC79-06EC-A676A6B624C0}"/>
              </a:ext>
            </a:extLst>
          </p:cNvPr>
          <p:cNvSpPr/>
          <p:nvPr userDrawn="1"/>
        </p:nvSpPr>
        <p:spPr>
          <a:xfrm>
            <a:off x="8763000" y="3424028"/>
            <a:ext cx="3428999" cy="72364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fr-FR" b="1">
              <a:latin typeface="Source Sans Pro" panose="020B0503030403020204" pitchFamily="34" charset="77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A1BA6C3-7C6D-5A2C-9ABF-DA5B0A2ABE98}"/>
              </a:ext>
            </a:extLst>
          </p:cNvPr>
          <p:cNvSpPr/>
          <p:nvPr userDrawn="1"/>
        </p:nvSpPr>
        <p:spPr>
          <a:xfrm>
            <a:off x="8763000" y="4147677"/>
            <a:ext cx="3428999" cy="76527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fr-FR" b="1">
              <a:latin typeface="Source Sans Pro" panose="020B0503030403020204" pitchFamily="34" charset="77"/>
            </a:endParaRP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5B7554FD-0CA9-6D70-B7CB-08EF65F078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9931" t="65576" r="31783" b="18391"/>
          <a:stretch/>
        </p:blipFill>
        <p:spPr>
          <a:xfrm>
            <a:off x="8787922" y="4912952"/>
            <a:ext cx="3401860" cy="1988448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5031C18D-FB6A-5931-EE01-44E6826301E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63000" y="0"/>
            <a:ext cx="3429000" cy="3429000"/>
          </a:xfrm>
          <a:prstGeom prst="rect">
            <a:avLst/>
          </a:prstGeom>
        </p:spPr>
      </p:pic>
      <p:sp>
        <p:nvSpPr>
          <p:cNvPr id="6" name="Espace réservé pour une image  3">
            <a:extLst>
              <a:ext uri="{FF2B5EF4-FFF2-40B4-BE49-F238E27FC236}">
                <a16:creationId xmlns:a16="http://schemas.microsoft.com/office/drawing/2014/main" id="{EC367895-C8A4-BCB7-900D-0E6B9B444B0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0" y="0"/>
            <a:ext cx="8763000" cy="6858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3E322594-A498-27E0-2CCA-2C7C18EC39C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¤1 Medical Meeting 04 -12 - 2023</a:t>
            </a:r>
            <a:endParaRPr lang="fr-FR"/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0460E523-7745-5775-8D98-38B8FC20B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200" y="701040"/>
            <a:ext cx="6136640" cy="2011680"/>
          </a:xfrm>
        </p:spPr>
        <p:txBody>
          <a:bodyPr>
            <a:noAutofit/>
          </a:bodyPr>
          <a:lstStyle>
            <a:lvl1pPr>
              <a:defRPr lang="fr-FR" sz="6000" b="1" i="1" kern="1200" cap="all" baseline="0">
                <a:solidFill>
                  <a:schemeClr val="bg1"/>
                </a:solidFill>
                <a:latin typeface="Paris2024 Black" panose="02010503030201020103" pitchFamily="2" charset="0"/>
                <a:ea typeface="+mj-ea"/>
                <a:cs typeface="+mj-cs"/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29" name="Espace réservé du texte 8">
            <a:extLst>
              <a:ext uri="{FF2B5EF4-FFF2-40B4-BE49-F238E27FC236}">
                <a16:creationId xmlns:a16="http://schemas.microsoft.com/office/drawing/2014/main" id="{4A78057C-3DB6-D405-6B14-0F98B661DFB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 rot="16200000">
            <a:off x="-1475350" y="4689472"/>
            <a:ext cx="3227701" cy="276999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lang="fr-FR" sz="700" b="0" i="0" kern="1200" dirty="0">
                <a:solidFill>
                  <a:schemeClr val="bg1">
                    <a:lumMod val="95000"/>
                  </a:schemeClr>
                </a:solidFill>
                <a:effectLst/>
                <a:latin typeface="Source Sans Pro Light" panose="020B0403030403020204" pitchFamily="34" charset="77"/>
                <a:ea typeface="+mn-ea"/>
                <a:cs typeface="+mn-cs"/>
              </a:defRPr>
            </a:lvl1pPr>
          </a:lstStyle>
          <a:p>
            <a:pPr lvl="0"/>
            <a:r>
              <a:rPr lang="fr-FR"/>
              <a:t>© Crédits photos</a:t>
            </a:r>
          </a:p>
        </p:txBody>
      </p:sp>
      <p:sp>
        <p:nvSpPr>
          <p:cNvPr id="16" name="Rectangle : avec coins arrondis en haut 15">
            <a:extLst>
              <a:ext uri="{FF2B5EF4-FFF2-40B4-BE49-F238E27FC236}">
                <a16:creationId xmlns:a16="http://schemas.microsoft.com/office/drawing/2014/main" id="{236AE46B-9F3D-4CBA-6ED0-1CB00CFA53F5}"/>
              </a:ext>
            </a:extLst>
          </p:cNvPr>
          <p:cNvSpPr/>
          <p:nvPr userDrawn="1"/>
        </p:nvSpPr>
        <p:spPr>
          <a:xfrm rot="16200000">
            <a:off x="9733040" y="2453987"/>
            <a:ext cx="1488921" cy="3428999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3313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fr-FR" b="1">
              <a:solidFill>
                <a:schemeClr val="bg1"/>
              </a:solidFill>
              <a:latin typeface="Source Sans Pro" panose="020B0503030403020204" pitchFamily="34" charset="77"/>
            </a:endParaRPr>
          </a:p>
        </p:txBody>
      </p:sp>
      <p:sp>
        <p:nvSpPr>
          <p:cNvPr id="17" name="Espace réservé du texte 12">
            <a:extLst>
              <a:ext uri="{FF2B5EF4-FFF2-40B4-BE49-F238E27FC236}">
                <a16:creationId xmlns:a16="http://schemas.microsoft.com/office/drawing/2014/main" id="{0713118D-6AA3-F0AE-316C-7C966E3220F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376443" y="3785852"/>
            <a:ext cx="2639085" cy="72364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7938" indent="0">
              <a:lnSpc>
                <a:spcPct val="80000"/>
              </a:lnSpc>
              <a:spcAft>
                <a:spcPts val="0"/>
              </a:spcAft>
              <a:tabLst/>
              <a:defRPr lang="fr-FR" sz="2000" b="1" i="1" kern="1200" cap="none" baseline="0" dirty="0">
                <a:solidFill>
                  <a:schemeClr val="bg1"/>
                </a:solidFill>
                <a:latin typeface="Paris2024 Black" panose="02010503030201020103" pitchFamily="2" charset="0"/>
                <a:ea typeface="+mn-ea"/>
                <a:cs typeface="+mn-cs"/>
              </a:defRPr>
            </a:lvl1pPr>
            <a:lvl2pPr marL="7938" indent="0">
              <a:tabLst/>
              <a:defRPr sz="1600" b="0" i="0">
                <a:latin typeface="Paris2024 Semibold" panose="02010503030201020103" pitchFamily="2" charset="0"/>
              </a:defRPr>
            </a:lvl2pPr>
            <a:lvl3pPr marL="7938" indent="0">
              <a:tabLst/>
              <a:defRPr sz="1400" b="0" i="0">
                <a:latin typeface="Source Sans Pro" panose="020B0503030403020204" pitchFamily="34" charset="77"/>
              </a:defRPr>
            </a:lvl3pPr>
            <a:lvl4pPr marL="7938" indent="0">
              <a:tabLst/>
              <a:defRPr sz="1400" b="1" i="0">
                <a:latin typeface="Source Sans Pro" panose="020B0503030403020204" pitchFamily="34" charset="77"/>
              </a:defRPr>
            </a:lvl4pPr>
            <a:lvl5pPr marL="7938" indent="0">
              <a:tabLst/>
              <a:defRPr sz="1400"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259383430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u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rme libre 12">
            <a:extLst>
              <a:ext uri="{FF2B5EF4-FFF2-40B4-BE49-F238E27FC236}">
                <a16:creationId xmlns:a16="http://schemas.microsoft.com/office/drawing/2014/main" id="{0DBEBB3A-B5A1-FB45-17A6-A4BBF7B9313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12192000 w 12192000"/>
              <a:gd name="connsiteY0" fmla="*/ 5156426 h 6858000"/>
              <a:gd name="connsiteX1" fmla="*/ 12192000 w 12192000"/>
              <a:gd name="connsiteY1" fmla="*/ 6858000 h 6858000"/>
              <a:gd name="connsiteX2" fmla="*/ 10490464 w 12192000"/>
              <a:gd name="connsiteY2" fmla="*/ 6858000 h 6858000"/>
              <a:gd name="connsiteX3" fmla="*/ 10664400 w 12192000"/>
              <a:gd name="connsiteY3" fmla="*/ 6849217 h 6858000"/>
              <a:gd name="connsiteX4" fmla="*/ 12192000 w 12192000"/>
              <a:gd name="connsiteY4" fmla="*/ 5156426 h 6858000"/>
              <a:gd name="connsiteX5" fmla="*/ 0 w 12192000"/>
              <a:gd name="connsiteY5" fmla="*/ 0 h 6858000"/>
              <a:gd name="connsiteX6" fmla="*/ 12192000 w 12192000"/>
              <a:gd name="connsiteY6" fmla="*/ 0 h 6858000"/>
              <a:gd name="connsiteX7" fmla="*/ 12192000 w 12192000"/>
              <a:gd name="connsiteY7" fmla="*/ 2 h 6858000"/>
              <a:gd name="connsiteX8" fmla="*/ 6096000 w 12192000"/>
              <a:gd name="connsiteY8" fmla="*/ 2 h 6858000"/>
              <a:gd name="connsiteX9" fmla="*/ 6096000 w 12192000"/>
              <a:gd name="connsiteY9" fmla="*/ 6858000 h 6858000"/>
              <a:gd name="connsiteX10" fmla="*/ 0 w 12192000"/>
              <a:gd name="connsiteY1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6858000">
                <a:moveTo>
                  <a:pt x="12192000" y="5156426"/>
                </a:moveTo>
                <a:lnTo>
                  <a:pt x="12192000" y="6858000"/>
                </a:lnTo>
                <a:lnTo>
                  <a:pt x="10490464" y="6858000"/>
                </a:lnTo>
                <a:lnTo>
                  <a:pt x="10664400" y="6849217"/>
                </a:lnTo>
                <a:cubicBezTo>
                  <a:pt x="11522430" y="6762079"/>
                  <a:pt x="12192000" y="6037446"/>
                  <a:pt x="12192000" y="5156426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2"/>
                </a:lnTo>
                <a:lnTo>
                  <a:pt x="6096000" y="2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rIns="0" rtlCol="0" anchor="ctr">
            <a:noAutofit/>
          </a:bodyPr>
          <a:lstStyle/>
          <a:p>
            <a:pPr algn="ctr"/>
            <a:endParaRPr lang="fr-FR" b="1">
              <a:latin typeface="Source Sans Pro" panose="020B0503030403020204" pitchFamily="34" charset="77"/>
            </a:endParaRP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FFF2BE2F-DC95-10A1-0619-F8FE00F2E43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¤1 Medical Meeting 04 -12 - 2023</a:t>
            </a:r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996C34B-A806-F35B-8E5B-71D3B4A984A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5569918-0B2F-4649-838B-5A48C61CC09E}" type="slidenum">
              <a:rPr lang="fr-FR" smtClean="0"/>
              <a:t>‹#›</a:t>
            </a:fld>
            <a:endParaRPr lang="fr-FR"/>
          </a:p>
        </p:txBody>
      </p:sp>
      <p:sp>
        <p:nvSpPr>
          <p:cNvPr id="10" name="Espace réservé du texte 3">
            <a:extLst>
              <a:ext uri="{FF2B5EF4-FFF2-40B4-BE49-F238E27FC236}">
                <a16:creationId xmlns:a16="http://schemas.microsoft.com/office/drawing/2014/main" id="{24273D68-7870-192C-792E-8FB1CD2A9DBE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629764" y="2648540"/>
            <a:ext cx="4836471" cy="3537107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1400" b="0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1" name="Espace réservé du texte 12">
            <a:extLst>
              <a:ext uri="{FF2B5EF4-FFF2-40B4-BE49-F238E27FC236}">
                <a16:creationId xmlns:a16="http://schemas.microsoft.com/office/drawing/2014/main" id="{565F5BEF-3BC5-3BFF-1780-C78898587BF4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629765" y="1891570"/>
            <a:ext cx="4836474" cy="71120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7938" indent="0">
              <a:lnSpc>
                <a:spcPct val="80000"/>
              </a:lnSpc>
              <a:spcAft>
                <a:spcPts val="0"/>
              </a:spcAft>
              <a:tabLst/>
              <a:defRPr lang="fr-FR" sz="1800" b="1" i="0" kern="1200" cap="none" baseline="0" dirty="0">
                <a:solidFill>
                  <a:srgbClr val="17B7B0"/>
                </a:solidFill>
                <a:latin typeface="Paris2024" panose="02010503030201020103" pitchFamily="2" charset="0"/>
                <a:ea typeface="+mn-ea"/>
                <a:cs typeface="+mn-cs"/>
              </a:defRPr>
            </a:lvl1pPr>
            <a:lvl2pPr marL="7938" indent="0">
              <a:tabLst/>
              <a:defRPr sz="1600" b="0" i="0">
                <a:latin typeface="Paris2024 Semibold" panose="02010503030201020103" pitchFamily="2" charset="0"/>
              </a:defRPr>
            </a:lvl2pPr>
            <a:lvl3pPr marL="7938" indent="0">
              <a:tabLst/>
              <a:defRPr sz="1400" b="0" i="0">
                <a:latin typeface="Source Sans Pro" panose="020B0503030403020204" pitchFamily="34" charset="77"/>
              </a:defRPr>
            </a:lvl3pPr>
            <a:lvl4pPr marL="7938" indent="0">
              <a:tabLst/>
              <a:defRPr sz="1400" b="1" i="0">
                <a:latin typeface="Source Sans Pro" panose="020B0503030403020204" pitchFamily="34" charset="77"/>
              </a:defRPr>
            </a:lvl4pPr>
            <a:lvl5pPr marL="7938" indent="0">
              <a:tabLst/>
              <a:defRPr sz="1400"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" name="Espace réservé de la date 14">
            <a:extLst>
              <a:ext uri="{FF2B5EF4-FFF2-40B4-BE49-F238E27FC236}">
                <a16:creationId xmlns:a16="http://schemas.microsoft.com/office/drawing/2014/main" id="{57A40369-F7F0-FB48-D270-51798716825D}"/>
              </a:ext>
            </a:extLst>
          </p:cNvPr>
          <p:cNvSpPr txBox="1">
            <a:spLocks/>
          </p:cNvSpPr>
          <p:nvPr/>
        </p:nvSpPr>
        <p:spPr>
          <a:xfrm rot="16200000">
            <a:off x="-276481" y="3367442"/>
            <a:ext cx="1135118" cy="123119"/>
          </a:xfrm>
          <a:prstGeom prst="rect">
            <a:avLst/>
          </a:prstGeom>
        </p:spPr>
        <p:txBody>
          <a:bodyPr anchor="ctr"/>
          <a:lstStyle>
            <a:defPPr>
              <a:defRPr lang="fr-FR"/>
            </a:defPPr>
            <a:lvl1pPr marL="0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8686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7372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06058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74745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43431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12117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80803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49489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800" b="1" i="0" kern="1200" spc="100" baseline="0">
                <a:solidFill>
                  <a:schemeClr val="tx1"/>
                </a:solidFill>
                <a:latin typeface="Paris2024" panose="02010503030201020103" pitchFamily="2" charset="0"/>
                <a:ea typeface="+mn-ea"/>
                <a:cs typeface="+mn-cs"/>
              </a:rPr>
              <a:t>PARIS2024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D2E683BF-10CB-7B82-E30B-435A9A5C40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9766" y="487680"/>
            <a:ext cx="4836470" cy="518160"/>
          </a:xfrm>
        </p:spPr>
        <p:txBody>
          <a:bodyPr anchor="t">
            <a:noAutofit/>
          </a:bodyPr>
          <a:lstStyle>
            <a:lvl1pPr>
              <a:defRPr lang="fr-FR" sz="4000" b="1" i="1" kern="1200" cap="all" baseline="0">
                <a:solidFill>
                  <a:schemeClr val="tx1"/>
                </a:solidFill>
                <a:latin typeface="Paris2024 Black" panose="02010503030201020103" pitchFamily="2" charset="0"/>
                <a:ea typeface="+mj-ea"/>
                <a:cs typeface="+mj-cs"/>
              </a:defRPr>
            </a:lvl1pPr>
          </a:lstStyle>
          <a:p>
            <a:r>
              <a:rPr lang="fr-FR"/>
              <a:t>Titre de la slide</a:t>
            </a:r>
          </a:p>
        </p:txBody>
      </p:sp>
      <p:sp>
        <p:nvSpPr>
          <p:cNvPr id="7" name="Espace réservé du texte 12">
            <a:extLst>
              <a:ext uri="{FF2B5EF4-FFF2-40B4-BE49-F238E27FC236}">
                <a16:creationId xmlns:a16="http://schemas.microsoft.com/office/drawing/2014/main" id="{A7CEB279-DCBC-7989-63EC-C2D935A30F6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9765" y="1006710"/>
            <a:ext cx="4836470" cy="486585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7938" indent="0">
              <a:lnSpc>
                <a:spcPct val="80000"/>
              </a:lnSpc>
              <a:spcAft>
                <a:spcPts val="0"/>
              </a:spcAft>
              <a:tabLst/>
              <a:defRPr lang="fr-FR" sz="2000" b="1" i="0" kern="1200" cap="all" baseline="0" dirty="0">
                <a:solidFill>
                  <a:schemeClr val="tx1"/>
                </a:solidFill>
                <a:latin typeface="Paris2024" panose="02010503030201020103" pitchFamily="2" charset="0"/>
                <a:ea typeface="+mn-ea"/>
                <a:cs typeface="+mn-cs"/>
              </a:defRPr>
            </a:lvl1pPr>
            <a:lvl2pPr marL="7938" indent="0">
              <a:tabLst/>
              <a:defRPr sz="1600" b="0" i="0">
                <a:latin typeface="Paris2024 Semibold" panose="02010503030201020103" pitchFamily="2" charset="0"/>
              </a:defRPr>
            </a:lvl2pPr>
            <a:lvl3pPr marL="7938" indent="0">
              <a:tabLst/>
              <a:defRPr sz="1400" b="0" i="0">
                <a:latin typeface="Source Sans Pro" panose="020B0503030403020204" pitchFamily="34" charset="77"/>
              </a:defRPr>
            </a:lvl3pPr>
            <a:lvl4pPr marL="7938" indent="0">
              <a:tabLst/>
              <a:defRPr sz="1400" b="1" i="0">
                <a:latin typeface="Source Sans Pro" panose="020B0503030403020204" pitchFamily="34" charset="77"/>
              </a:defRPr>
            </a:lvl4pPr>
            <a:lvl5pPr marL="7938" indent="0">
              <a:tabLst/>
              <a:defRPr sz="1400"/>
            </a:lvl5pPr>
          </a:lstStyle>
          <a:p>
            <a:pPr lvl="0"/>
            <a:r>
              <a:rPr lang="fr-FR"/>
              <a:t>Sous-titre de la slide</a:t>
            </a:r>
          </a:p>
        </p:txBody>
      </p:sp>
      <p:sp>
        <p:nvSpPr>
          <p:cNvPr id="5" name="Espace réservé du texte 3">
            <a:extLst>
              <a:ext uri="{FF2B5EF4-FFF2-40B4-BE49-F238E27FC236}">
                <a16:creationId xmlns:a16="http://schemas.microsoft.com/office/drawing/2014/main" id="{2D7F7E3A-C5A6-39B8-9DEF-5827E6F59A51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6705601" y="1244650"/>
            <a:ext cx="5033910" cy="4940997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1400" b="0" i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8" name="Espace réservé du texte 12">
            <a:extLst>
              <a:ext uri="{FF2B5EF4-FFF2-40B4-BE49-F238E27FC236}">
                <a16:creationId xmlns:a16="http://schemas.microsoft.com/office/drawing/2014/main" id="{BD681CB0-5C4A-31D1-18E3-2781BC341056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6705601" y="487680"/>
            <a:ext cx="5033914" cy="71120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7938" indent="0">
              <a:lnSpc>
                <a:spcPct val="80000"/>
              </a:lnSpc>
              <a:spcAft>
                <a:spcPts val="0"/>
              </a:spcAft>
              <a:tabLst/>
              <a:defRPr lang="fr-FR" sz="1800" b="1" i="0" kern="1200" cap="none" baseline="0" dirty="0">
                <a:solidFill>
                  <a:srgbClr val="17B7B0"/>
                </a:solidFill>
                <a:latin typeface="Paris2024" panose="02010503030201020103" pitchFamily="2" charset="0"/>
                <a:ea typeface="+mn-ea"/>
                <a:cs typeface="+mn-cs"/>
              </a:defRPr>
            </a:lvl1pPr>
            <a:lvl2pPr marL="7938" indent="0">
              <a:tabLst/>
              <a:defRPr sz="1600" b="0" i="0">
                <a:latin typeface="Paris2024 Semibold" panose="02010503030201020103" pitchFamily="2" charset="0"/>
              </a:defRPr>
            </a:lvl2pPr>
            <a:lvl3pPr marL="7938" indent="0">
              <a:tabLst/>
              <a:defRPr sz="1400" b="0" i="0">
                <a:latin typeface="Source Sans Pro" panose="020B0503030403020204" pitchFamily="34" charset="77"/>
              </a:defRPr>
            </a:lvl3pPr>
            <a:lvl4pPr marL="7938" indent="0">
              <a:tabLst/>
              <a:defRPr sz="1400" b="1" i="0">
                <a:latin typeface="Source Sans Pro" panose="020B0503030403020204" pitchFamily="34" charset="77"/>
              </a:defRPr>
            </a:lvl4pPr>
            <a:lvl5pPr marL="7938" indent="0">
              <a:tabLst/>
              <a:defRPr sz="1400"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332632028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Contenu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rme libre 7">
            <a:extLst>
              <a:ext uri="{FF2B5EF4-FFF2-40B4-BE49-F238E27FC236}">
                <a16:creationId xmlns:a16="http://schemas.microsoft.com/office/drawing/2014/main" id="{5F4BBC64-9046-EE6E-53DC-D3E8C914402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12192000 w 12192000"/>
              <a:gd name="connsiteY0" fmla="*/ 5156426 h 6858000"/>
              <a:gd name="connsiteX1" fmla="*/ 12192000 w 12192000"/>
              <a:gd name="connsiteY1" fmla="*/ 6858000 h 6858000"/>
              <a:gd name="connsiteX2" fmla="*/ 10490464 w 12192000"/>
              <a:gd name="connsiteY2" fmla="*/ 6858000 h 6858000"/>
              <a:gd name="connsiteX3" fmla="*/ 10664400 w 12192000"/>
              <a:gd name="connsiteY3" fmla="*/ 6849217 h 6858000"/>
              <a:gd name="connsiteX4" fmla="*/ 12192000 w 12192000"/>
              <a:gd name="connsiteY4" fmla="*/ 5156426 h 6858000"/>
              <a:gd name="connsiteX5" fmla="*/ 0 w 12192000"/>
              <a:gd name="connsiteY5" fmla="*/ 0 h 6858000"/>
              <a:gd name="connsiteX6" fmla="*/ 12192000 w 12192000"/>
              <a:gd name="connsiteY6" fmla="*/ 0 h 6858000"/>
              <a:gd name="connsiteX7" fmla="*/ 12192000 w 12192000"/>
              <a:gd name="connsiteY7" fmla="*/ 2 h 6858000"/>
              <a:gd name="connsiteX8" fmla="*/ 6096000 w 12192000"/>
              <a:gd name="connsiteY8" fmla="*/ 2 h 6858000"/>
              <a:gd name="connsiteX9" fmla="*/ 6096000 w 12192000"/>
              <a:gd name="connsiteY9" fmla="*/ 6858000 h 6858000"/>
              <a:gd name="connsiteX10" fmla="*/ 0 w 12192000"/>
              <a:gd name="connsiteY1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6858000">
                <a:moveTo>
                  <a:pt x="12192000" y="5156426"/>
                </a:moveTo>
                <a:lnTo>
                  <a:pt x="12192000" y="6858000"/>
                </a:lnTo>
                <a:lnTo>
                  <a:pt x="10490464" y="6858000"/>
                </a:lnTo>
                <a:lnTo>
                  <a:pt x="10664400" y="6849217"/>
                </a:lnTo>
                <a:cubicBezTo>
                  <a:pt x="11522430" y="6762079"/>
                  <a:pt x="12192000" y="6037446"/>
                  <a:pt x="12192000" y="5156426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2"/>
                </a:lnTo>
                <a:lnTo>
                  <a:pt x="6096000" y="2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rIns="0" rtlCol="0" anchor="ctr">
            <a:noAutofit/>
          </a:bodyPr>
          <a:lstStyle/>
          <a:p>
            <a:pPr algn="ctr"/>
            <a:endParaRPr lang="fr-FR" b="1">
              <a:latin typeface="Source Sans Pro" panose="020B0503030403020204" pitchFamily="34" charset="77"/>
            </a:endParaRP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FFF2BE2F-DC95-10A1-0619-F8FE00F2E43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¤1 Medical Meeting 04 -12 - 2023</a:t>
            </a:r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996C34B-A806-F35B-8E5B-71D3B4A984A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5569918-0B2F-4649-838B-5A48C61CC09E}" type="slidenum">
              <a:rPr lang="fr-FR" smtClean="0"/>
              <a:t>‹#›</a:t>
            </a:fld>
            <a:endParaRPr lang="fr-FR"/>
          </a:p>
        </p:txBody>
      </p:sp>
      <p:sp>
        <p:nvSpPr>
          <p:cNvPr id="10" name="Espace réservé du texte 3">
            <a:extLst>
              <a:ext uri="{FF2B5EF4-FFF2-40B4-BE49-F238E27FC236}">
                <a16:creationId xmlns:a16="http://schemas.microsoft.com/office/drawing/2014/main" id="{24273D68-7870-192C-792E-8FB1CD2A9DBE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629764" y="2648540"/>
            <a:ext cx="4836471" cy="3537107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1400" b="0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1" name="Espace réservé du texte 12">
            <a:extLst>
              <a:ext uri="{FF2B5EF4-FFF2-40B4-BE49-F238E27FC236}">
                <a16:creationId xmlns:a16="http://schemas.microsoft.com/office/drawing/2014/main" id="{565F5BEF-3BC5-3BFF-1780-C78898587BF4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629765" y="1891570"/>
            <a:ext cx="4836474" cy="71120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7938" indent="0">
              <a:lnSpc>
                <a:spcPct val="80000"/>
              </a:lnSpc>
              <a:spcAft>
                <a:spcPts val="0"/>
              </a:spcAft>
              <a:tabLst/>
              <a:defRPr lang="fr-FR" sz="1800" b="1" i="0" kern="1200" cap="none" baseline="0" dirty="0">
                <a:solidFill>
                  <a:schemeClr val="accent5"/>
                </a:solidFill>
                <a:latin typeface="Paris2024" panose="02010503030201020103" pitchFamily="2" charset="0"/>
                <a:ea typeface="+mn-ea"/>
                <a:cs typeface="+mn-cs"/>
              </a:defRPr>
            </a:lvl1pPr>
            <a:lvl2pPr marL="7938" indent="0">
              <a:tabLst/>
              <a:defRPr sz="1600" b="0" i="0">
                <a:latin typeface="Paris2024 Semibold" panose="02010503030201020103" pitchFamily="2" charset="0"/>
              </a:defRPr>
            </a:lvl2pPr>
            <a:lvl3pPr marL="7938" indent="0">
              <a:tabLst/>
              <a:defRPr sz="1400" b="0" i="0">
                <a:latin typeface="Source Sans Pro" panose="020B0503030403020204" pitchFamily="34" charset="77"/>
              </a:defRPr>
            </a:lvl3pPr>
            <a:lvl4pPr marL="7938" indent="0">
              <a:tabLst/>
              <a:defRPr sz="1400" b="1" i="0">
                <a:latin typeface="Source Sans Pro" panose="020B0503030403020204" pitchFamily="34" charset="77"/>
              </a:defRPr>
            </a:lvl4pPr>
            <a:lvl5pPr marL="7938" indent="0">
              <a:tabLst/>
              <a:defRPr sz="1400"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" name="Espace réservé de la date 14">
            <a:extLst>
              <a:ext uri="{FF2B5EF4-FFF2-40B4-BE49-F238E27FC236}">
                <a16:creationId xmlns:a16="http://schemas.microsoft.com/office/drawing/2014/main" id="{57A40369-F7F0-FB48-D270-51798716825D}"/>
              </a:ext>
            </a:extLst>
          </p:cNvPr>
          <p:cNvSpPr txBox="1">
            <a:spLocks/>
          </p:cNvSpPr>
          <p:nvPr/>
        </p:nvSpPr>
        <p:spPr>
          <a:xfrm rot="16200000">
            <a:off x="-276481" y="3367442"/>
            <a:ext cx="1135118" cy="123119"/>
          </a:xfrm>
          <a:prstGeom prst="rect">
            <a:avLst/>
          </a:prstGeom>
        </p:spPr>
        <p:txBody>
          <a:bodyPr anchor="ctr"/>
          <a:lstStyle>
            <a:defPPr>
              <a:defRPr lang="fr-FR"/>
            </a:defPPr>
            <a:lvl1pPr marL="0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8686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7372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06058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74745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43431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12117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80803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49489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800" b="1" i="0" kern="1200" spc="100" baseline="0">
                <a:solidFill>
                  <a:schemeClr val="tx1"/>
                </a:solidFill>
                <a:latin typeface="Paris2024" panose="02010503030201020103" pitchFamily="2" charset="0"/>
                <a:ea typeface="+mn-ea"/>
                <a:cs typeface="+mn-cs"/>
              </a:rPr>
              <a:t>PARIS2024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D2E683BF-10CB-7B82-E30B-435A9A5C40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9766" y="487680"/>
            <a:ext cx="4836470" cy="518160"/>
          </a:xfrm>
        </p:spPr>
        <p:txBody>
          <a:bodyPr anchor="t">
            <a:noAutofit/>
          </a:bodyPr>
          <a:lstStyle>
            <a:lvl1pPr>
              <a:defRPr lang="fr-FR" sz="4000" b="1" i="1" kern="1200" cap="all" baseline="0">
                <a:solidFill>
                  <a:schemeClr val="tx1"/>
                </a:solidFill>
                <a:latin typeface="Paris2024 Black" panose="02010503030201020103" pitchFamily="2" charset="0"/>
                <a:ea typeface="+mj-ea"/>
                <a:cs typeface="+mj-cs"/>
              </a:defRPr>
            </a:lvl1pPr>
          </a:lstStyle>
          <a:p>
            <a:r>
              <a:rPr lang="fr-FR"/>
              <a:t>Titre de la slide</a:t>
            </a:r>
          </a:p>
        </p:txBody>
      </p:sp>
      <p:sp>
        <p:nvSpPr>
          <p:cNvPr id="7" name="Espace réservé du texte 12">
            <a:extLst>
              <a:ext uri="{FF2B5EF4-FFF2-40B4-BE49-F238E27FC236}">
                <a16:creationId xmlns:a16="http://schemas.microsoft.com/office/drawing/2014/main" id="{A7CEB279-DCBC-7989-63EC-C2D935A30F6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9765" y="1006710"/>
            <a:ext cx="4836470" cy="486585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7938" indent="0">
              <a:lnSpc>
                <a:spcPct val="80000"/>
              </a:lnSpc>
              <a:spcAft>
                <a:spcPts val="0"/>
              </a:spcAft>
              <a:tabLst/>
              <a:defRPr lang="fr-FR" sz="2000" b="1" i="0" kern="1200" cap="all" baseline="0" dirty="0">
                <a:solidFill>
                  <a:schemeClr val="tx1"/>
                </a:solidFill>
                <a:latin typeface="Paris2024" panose="02010503030201020103" pitchFamily="2" charset="0"/>
                <a:ea typeface="+mn-ea"/>
                <a:cs typeface="+mn-cs"/>
              </a:defRPr>
            </a:lvl1pPr>
            <a:lvl2pPr marL="7938" indent="0">
              <a:tabLst/>
              <a:defRPr sz="1600" b="0" i="0">
                <a:latin typeface="Paris2024 Semibold" panose="02010503030201020103" pitchFamily="2" charset="0"/>
              </a:defRPr>
            </a:lvl2pPr>
            <a:lvl3pPr marL="7938" indent="0">
              <a:tabLst/>
              <a:defRPr sz="1400" b="0" i="0">
                <a:latin typeface="Source Sans Pro" panose="020B0503030403020204" pitchFamily="34" charset="77"/>
              </a:defRPr>
            </a:lvl3pPr>
            <a:lvl4pPr marL="7938" indent="0">
              <a:tabLst/>
              <a:defRPr sz="1400" b="1" i="0">
                <a:latin typeface="Source Sans Pro" panose="020B0503030403020204" pitchFamily="34" charset="77"/>
              </a:defRPr>
            </a:lvl4pPr>
            <a:lvl5pPr marL="7938" indent="0">
              <a:tabLst/>
              <a:defRPr sz="1400"/>
            </a:lvl5pPr>
          </a:lstStyle>
          <a:p>
            <a:pPr lvl="0"/>
            <a:r>
              <a:rPr lang="fr-FR"/>
              <a:t>Sous-titre de la slide</a:t>
            </a:r>
          </a:p>
        </p:txBody>
      </p:sp>
      <p:sp>
        <p:nvSpPr>
          <p:cNvPr id="5" name="Espace réservé du texte 12">
            <a:extLst>
              <a:ext uri="{FF2B5EF4-FFF2-40B4-BE49-F238E27FC236}">
                <a16:creationId xmlns:a16="http://schemas.microsoft.com/office/drawing/2014/main" id="{A7E07367-5E18-A76D-5500-E523402B8242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7060367" y="1005840"/>
            <a:ext cx="4167266" cy="4754645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7938" indent="0">
              <a:lnSpc>
                <a:spcPct val="80000"/>
              </a:lnSpc>
              <a:spcAft>
                <a:spcPts val="0"/>
              </a:spcAft>
              <a:tabLst/>
              <a:defRPr lang="fr-FR" sz="3600" b="1" i="1" kern="1200" cap="all" baseline="0" dirty="0">
                <a:solidFill>
                  <a:srgbClr val="61CFFF"/>
                </a:solidFill>
                <a:latin typeface="Paris2024 Black" panose="02010503030201020103" pitchFamily="2" charset="0"/>
                <a:ea typeface="Source Sans Pro Black" panose="020B0503030403020204" pitchFamily="34" charset="0"/>
                <a:cs typeface="+mn-cs"/>
              </a:defRPr>
            </a:lvl1pPr>
            <a:lvl2pPr marL="7938" indent="0">
              <a:tabLst/>
              <a:defRPr sz="1600" b="0" i="0">
                <a:latin typeface="Paris2024 Semibold" panose="02010503030201020103" pitchFamily="2" charset="0"/>
              </a:defRPr>
            </a:lvl2pPr>
            <a:lvl3pPr marL="7938" indent="0">
              <a:tabLst/>
              <a:defRPr sz="1400" b="0" i="0">
                <a:latin typeface="Source Sans Pro" panose="020B0503030403020204" pitchFamily="34" charset="77"/>
              </a:defRPr>
            </a:lvl3pPr>
            <a:lvl4pPr marL="7938" indent="0">
              <a:tabLst/>
              <a:defRPr sz="1400" b="1" i="0">
                <a:latin typeface="Source Sans Pro" panose="020B0503030403020204" pitchFamily="34" charset="77"/>
              </a:defRPr>
            </a:lvl4pPr>
            <a:lvl5pPr marL="7938" indent="0">
              <a:tabLst/>
              <a:defRPr sz="1400"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359567198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Contenu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99C18BA4-8164-5256-7D54-0162B6EE31B4}"/>
              </a:ext>
            </a:extLst>
          </p:cNvPr>
          <p:cNvSpPr/>
          <p:nvPr/>
        </p:nvSpPr>
        <p:spPr>
          <a:xfrm>
            <a:off x="0" y="0"/>
            <a:ext cx="10760242" cy="172483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fr-FR" b="1">
              <a:latin typeface="Source Sans Pro" panose="020B0503030403020204" pitchFamily="34" charset="77"/>
            </a:endParaRP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FFF2BE2F-DC95-10A1-0619-F8FE00F2E43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¤1 Medical Meeting 04 -12 - 2023</a:t>
            </a:r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996C34B-A806-F35B-8E5B-71D3B4A984A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5569918-0B2F-4649-838B-5A48C61CC09E}" type="slidenum">
              <a:rPr lang="fr-FR" smtClean="0"/>
              <a:t>‹#›</a:t>
            </a:fld>
            <a:endParaRPr lang="fr-FR"/>
          </a:p>
        </p:txBody>
      </p:sp>
      <p:sp>
        <p:nvSpPr>
          <p:cNvPr id="2" name="Espace réservé de la date 14">
            <a:extLst>
              <a:ext uri="{FF2B5EF4-FFF2-40B4-BE49-F238E27FC236}">
                <a16:creationId xmlns:a16="http://schemas.microsoft.com/office/drawing/2014/main" id="{57A40369-F7F0-FB48-D270-51798716825D}"/>
              </a:ext>
            </a:extLst>
          </p:cNvPr>
          <p:cNvSpPr txBox="1">
            <a:spLocks/>
          </p:cNvSpPr>
          <p:nvPr/>
        </p:nvSpPr>
        <p:spPr>
          <a:xfrm rot="16200000">
            <a:off x="-276481" y="3367442"/>
            <a:ext cx="1135118" cy="123119"/>
          </a:xfrm>
          <a:prstGeom prst="rect">
            <a:avLst/>
          </a:prstGeom>
        </p:spPr>
        <p:txBody>
          <a:bodyPr anchor="ctr"/>
          <a:lstStyle>
            <a:defPPr>
              <a:defRPr lang="fr-FR"/>
            </a:defPPr>
            <a:lvl1pPr marL="0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8686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7372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06058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74745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43431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12117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80803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49489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800" b="1" i="0" kern="1200" spc="100" baseline="0">
                <a:solidFill>
                  <a:schemeClr val="tx1"/>
                </a:solidFill>
                <a:latin typeface="Paris2024" panose="02010503030201020103" pitchFamily="2" charset="0"/>
                <a:ea typeface="+mn-ea"/>
                <a:cs typeface="+mn-cs"/>
              </a:rPr>
              <a:t>PARIS2024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D2E683BF-10CB-7B82-E30B-435A9A5C40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9764" y="487680"/>
            <a:ext cx="9379868" cy="518160"/>
          </a:xfrm>
        </p:spPr>
        <p:txBody>
          <a:bodyPr anchor="t">
            <a:noAutofit/>
          </a:bodyPr>
          <a:lstStyle>
            <a:lvl1pPr>
              <a:defRPr lang="fr-FR" sz="4000" b="1" i="1" kern="1200" cap="all" baseline="0">
                <a:solidFill>
                  <a:schemeClr val="bg2"/>
                </a:solidFill>
                <a:latin typeface="Paris2024 Black" panose="02010503030201020103" pitchFamily="2" charset="0"/>
                <a:ea typeface="+mj-ea"/>
                <a:cs typeface="+mj-cs"/>
              </a:defRPr>
            </a:lvl1pPr>
          </a:lstStyle>
          <a:p>
            <a:r>
              <a:rPr lang="fr-FR"/>
              <a:t>Titre de la slide</a:t>
            </a:r>
          </a:p>
        </p:txBody>
      </p:sp>
      <p:sp>
        <p:nvSpPr>
          <p:cNvPr id="7" name="Espace réservé du texte 12">
            <a:extLst>
              <a:ext uri="{FF2B5EF4-FFF2-40B4-BE49-F238E27FC236}">
                <a16:creationId xmlns:a16="http://schemas.microsoft.com/office/drawing/2014/main" id="{A7CEB279-DCBC-7989-63EC-C2D935A30F6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9763" y="1006710"/>
            <a:ext cx="9379868" cy="486585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7938" indent="0">
              <a:lnSpc>
                <a:spcPct val="80000"/>
              </a:lnSpc>
              <a:spcAft>
                <a:spcPts val="0"/>
              </a:spcAft>
              <a:tabLst/>
              <a:defRPr lang="fr-FR" sz="2000" b="1" i="0" kern="1200" cap="all" baseline="0" dirty="0">
                <a:solidFill>
                  <a:schemeClr val="bg2"/>
                </a:solidFill>
                <a:latin typeface="Paris2024" panose="02010503030201020103" pitchFamily="2" charset="0"/>
                <a:ea typeface="+mn-ea"/>
                <a:cs typeface="+mn-cs"/>
              </a:defRPr>
            </a:lvl1pPr>
            <a:lvl2pPr marL="7938" indent="0">
              <a:tabLst/>
              <a:defRPr sz="1600" b="0" i="0">
                <a:latin typeface="Paris2024 Semibold" panose="02010503030201020103" pitchFamily="2" charset="0"/>
              </a:defRPr>
            </a:lvl2pPr>
            <a:lvl3pPr marL="7938" indent="0">
              <a:tabLst/>
              <a:defRPr sz="1400" b="0" i="0">
                <a:latin typeface="Source Sans Pro" panose="020B0503030403020204" pitchFamily="34" charset="77"/>
              </a:defRPr>
            </a:lvl3pPr>
            <a:lvl4pPr marL="7938" indent="0">
              <a:tabLst/>
              <a:defRPr sz="1400" b="1" i="0">
                <a:latin typeface="Source Sans Pro" panose="020B0503030403020204" pitchFamily="34" charset="77"/>
              </a:defRPr>
            </a:lvl4pPr>
            <a:lvl5pPr marL="7938" indent="0">
              <a:tabLst/>
              <a:defRPr sz="1400"/>
            </a:lvl5pPr>
          </a:lstStyle>
          <a:p>
            <a:pPr lvl="0"/>
            <a:r>
              <a:rPr lang="fr-FR"/>
              <a:t>Sous-titre de la slide</a:t>
            </a:r>
          </a:p>
        </p:txBody>
      </p:sp>
      <p:sp>
        <p:nvSpPr>
          <p:cNvPr id="14" name="Espace réservé du texte 3">
            <a:extLst>
              <a:ext uri="{FF2B5EF4-FFF2-40B4-BE49-F238E27FC236}">
                <a16:creationId xmlns:a16="http://schemas.microsoft.com/office/drawing/2014/main" id="{C1C93953-61EA-E6FC-6DCD-4EBFD5A6E50D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629764" y="2907212"/>
            <a:ext cx="3347147" cy="3278435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1400" b="0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5" name="Espace réservé du texte 12">
            <a:extLst>
              <a:ext uri="{FF2B5EF4-FFF2-40B4-BE49-F238E27FC236}">
                <a16:creationId xmlns:a16="http://schemas.microsoft.com/office/drawing/2014/main" id="{D8ED901E-8962-4503-4C93-89543E786B20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629765" y="2150242"/>
            <a:ext cx="3347149" cy="71120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7938" indent="0">
              <a:lnSpc>
                <a:spcPct val="80000"/>
              </a:lnSpc>
              <a:spcAft>
                <a:spcPts val="0"/>
              </a:spcAft>
              <a:tabLst/>
              <a:defRPr lang="fr-FR" sz="1800" b="1" i="0" kern="1200" cap="none" baseline="0" dirty="0">
                <a:solidFill>
                  <a:schemeClr val="accent6"/>
                </a:solidFill>
                <a:latin typeface="Paris2024" panose="02010503030201020103" pitchFamily="2" charset="0"/>
                <a:ea typeface="+mn-ea"/>
                <a:cs typeface="+mn-cs"/>
              </a:defRPr>
            </a:lvl1pPr>
            <a:lvl2pPr marL="7938" indent="0">
              <a:tabLst/>
              <a:defRPr sz="1600" b="0" i="0">
                <a:latin typeface="Paris2024 Semibold" panose="02010503030201020103" pitchFamily="2" charset="0"/>
              </a:defRPr>
            </a:lvl2pPr>
            <a:lvl3pPr marL="7938" indent="0">
              <a:tabLst/>
              <a:defRPr sz="1400" b="0" i="0">
                <a:latin typeface="Source Sans Pro" panose="020B0503030403020204" pitchFamily="34" charset="77"/>
              </a:defRPr>
            </a:lvl3pPr>
            <a:lvl4pPr marL="7938" indent="0">
              <a:tabLst/>
              <a:defRPr sz="1400" b="1" i="0">
                <a:latin typeface="Source Sans Pro" panose="020B0503030403020204" pitchFamily="34" charset="77"/>
              </a:defRPr>
            </a:lvl4pPr>
            <a:lvl5pPr marL="7938" indent="0">
              <a:tabLst/>
              <a:defRPr sz="1400"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3" name="Espace réservé du texte 3">
            <a:extLst>
              <a:ext uri="{FF2B5EF4-FFF2-40B4-BE49-F238E27FC236}">
                <a16:creationId xmlns:a16="http://schemas.microsoft.com/office/drawing/2014/main" id="{8BCD9078-2E29-5208-FD88-749C3C344CD8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4422424" y="2907212"/>
            <a:ext cx="3347147" cy="3278435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1400" b="0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4" name="Espace réservé du texte 12">
            <a:extLst>
              <a:ext uri="{FF2B5EF4-FFF2-40B4-BE49-F238E27FC236}">
                <a16:creationId xmlns:a16="http://schemas.microsoft.com/office/drawing/2014/main" id="{62F94B8B-5119-52E7-0B3E-DD70DA3DEC22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422425" y="2150242"/>
            <a:ext cx="3347149" cy="71120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7938" indent="0">
              <a:lnSpc>
                <a:spcPct val="80000"/>
              </a:lnSpc>
              <a:spcAft>
                <a:spcPts val="0"/>
              </a:spcAft>
              <a:tabLst/>
              <a:defRPr lang="fr-FR" sz="1800" b="1" i="0" kern="1200" cap="none" baseline="0" dirty="0">
                <a:solidFill>
                  <a:schemeClr val="accent6"/>
                </a:solidFill>
                <a:latin typeface="Paris2024" panose="02010503030201020103" pitchFamily="2" charset="0"/>
                <a:ea typeface="+mn-ea"/>
                <a:cs typeface="+mn-cs"/>
              </a:defRPr>
            </a:lvl1pPr>
            <a:lvl2pPr marL="7938" indent="0">
              <a:tabLst/>
              <a:defRPr sz="1600" b="0" i="0">
                <a:latin typeface="Paris2024 Semibold" panose="02010503030201020103" pitchFamily="2" charset="0"/>
              </a:defRPr>
            </a:lvl2pPr>
            <a:lvl3pPr marL="7938" indent="0">
              <a:tabLst/>
              <a:defRPr sz="1400" b="0" i="0">
                <a:latin typeface="Source Sans Pro" panose="020B0503030403020204" pitchFamily="34" charset="77"/>
              </a:defRPr>
            </a:lvl3pPr>
            <a:lvl4pPr marL="7938" indent="0">
              <a:tabLst/>
              <a:defRPr sz="1400" b="1" i="0">
                <a:latin typeface="Source Sans Pro" panose="020B0503030403020204" pitchFamily="34" charset="77"/>
              </a:defRPr>
            </a:lvl4pPr>
            <a:lvl5pPr marL="7938" indent="0">
              <a:tabLst/>
              <a:defRPr sz="1400"/>
            </a:lvl5pPr>
          </a:lstStyle>
          <a:p>
            <a:pPr lvl="0"/>
            <a:r>
              <a:rPr lang="fr-FR"/>
              <a:t>Cliquez  du texte du masque</a:t>
            </a:r>
          </a:p>
        </p:txBody>
      </p:sp>
      <p:sp>
        <p:nvSpPr>
          <p:cNvPr id="35" name="Espace réservé du texte 3">
            <a:extLst>
              <a:ext uri="{FF2B5EF4-FFF2-40B4-BE49-F238E27FC236}">
                <a16:creationId xmlns:a16="http://schemas.microsoft.com/office/drawing/2014/main" id="{C629DDEA-6E02-0658-9486-04165443552D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8215085" y="2907212"/>
            <a:ext cx="3347147" cy="3278435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1400" b="0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6" name="Espace réservé du texte 12">
            <a:extLst>
              <a:ext uri="{FF2B5EF4-FFF2-40B4-BE49-F238E27FC236}">
                <a16:creationId xmlns:a16="http://schemas.microsoft.com/office/drawing/2014/main" id="{A36C4CB1-297D-060A-9ED2-F6EEF07718DA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8215086" y="2150242"/>
            <a:ext cx="3347149" cy="71120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7938" indent="0">
              <a:lnSpc>
                <a:spcPct val="80000"/>
              </a:lnSpc>
              <a:spcAft>
                <a:spcPts val="0"/>
              </a:spcAft>
              <a:tabLst/>
              <a:defRPr lang="fr-FR" sz="1800" b="1" i="0" kern="1200" cap="none" baseline="0" dirty="0">
                <a:solidFill>
                  <a:schemeClr val="accent6"/>
                </a:solidFill>
                <a:latin typeface="Paris2024" panose="02010503030201020103" pitchFamily="2" charset="0"/>
                <a:ea typeface="+mn-ea"/>
                <a:cs typeface="+mn-cs"/>
              </a:defRPr>
            </a:lvl1pPr>
            <a:lvl2pPr marL="7938" indent="0">
              <a:tabLst/>
              <a:defRPr sz="1600" b="0" i="0">
                <a:latin typeface="Paris2024 Semibold" panose="02010503030201020103" pitchFamily="2" charset="0"/>
              </a:defRPr>
            </a:lvl2pPr>
            <a:lvl3pPr marL="7938" indent="0">
              <a:tabLst/>
              <a:defRPr sz="1400" b="0" i="0">
                <a:latin typeface="Source Sans Pro" panose="020B0503030403020204" pitchFamily="34" charset="77"/>
              </a:defRPr>
            </a:lvl3pPr>
            <a:lvl4pPr marL="7938" indent="0">
              <a:tabLst/>
              <a:defRPr sz="1400" b="1" i="0">
                <a:latin typeface="Source Sans Pro" panose="020B0503030403020204" pitchFamily="34" charset="77"/>
              </a:defRPr>
            </a:lvl4pPr>
            <a:lvl5pPr marL="7938" indent="0">
              <a:tabLst/>
              <a:defRPr sz="1400"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pic>
        <p:nvPicPr>
          <p:cNvPr id="10" name="Image 9" descr="Une image contenant capture d’écran, cercle, Graphique, Caractère coloré&#10;&#10;Description générée automatiquement">
            <a:extLst>
              <a:ext uri="{FF2B5EF4-FFF2-40B4-BE49-F238E27FC236}">
                <a16:creationId xmlns:a16="http://schemas.microsoft.com/office/drawing/2014/main" id="{8CFA976A-99AA-4B6C-32CE-8F01523B693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67168" y="0"/>
            <a:ext cx="1724831" cy="1724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5444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Cou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pour une image  3">
            <a:extLst>
              <a:ext uri="{FF2B5EF4-FFF2-40B4-BE49-F238E27FC236}">
                <a16:creationId xmlns:a16="http://schemas.microsoft.com/office/drawing/2014/main" id="{59F8D69C-E6CE-FEC9-EBD2-BA8EDD3C325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0" y="0"/>
            <a:ext cx="8763000" cy="6858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04CE3085-5B1A-E476-0021-36B7A680F90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81050" y="2645200"/>
            <a:ext cx="5413094" cy="156760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lnSpc>
                <a:spcPct val="80000"/>
              </a:lnSpc>
              <a:defRPr sz="5400" b="1" i="1">
                <a:solidFill>
                  <a:schemeClr val="accent2"/>
                </a:solidFill>
                <a:latin typeface="Paris2024 Black" panose="02010503030201020103" pitchFamily="2" charset="0"/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8" name="Espace réservé du texte 8">
            <a:extLst>
              <a:ext uri="{FF2B5EF4-FFF2-40B4-BE49-F238E27FC236}">
                <a16:creationId xmlns:a16="http://schemas.microsoft.com/office/drawing/2014/main" id="{28042445-C845-3EC5-7148-510D5B374EA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81050" y="4285962"/>
            <a:ext cx="5413094" cy="711703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lnSpc>
                <a:spcPct val="80000"/>
              </a:lnSpc>
              <a:spcAft>
                <a:spcPts val="0"/>
              </a:spcAft>
              <a:defRPr sz="1800" b="1" i="0" cap="none" baseline="0">
                <a:solidFill>
                  <a:schemeClr val="accent2"/>
                </a:solidFill>
                <a:latin typeface="Paris2024" panose="02010503030201020103" pitchFamily="2" charset="0"/>
              </a:defRPr>
            </a:lvl1pPr>
          </a:lstStyle>
          <a:p>
            <a:pPr lvl="0"/>
            <a:r>
              <a:rPr lang="fr-FR"/>
              <a:t>Sous-titre de la présentation</a:t>
            </a:r>
          </a:p>
        </p:txBody>
      </p:sp>
      <p:sp>
        <p:nvSpPr>
          <p:cNvPr id="9" name="Espace réservé du texte 16">
            <a:extLst>
              <a:ext uri="{FF2B5EF4-FFF2-40B4-BE49-F238E27FC236}">
                <a16:creationId xmlns:a16="http://schemas.microsoft.com/office/drawing/2014/main" id="{8937B804-7EB6-88F9-DF46-369A2A86564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80769" y="5579211"/>
            <a:ext cx="5413375" cy="293688"/>
          </a:xfrm>
        </p:spPr>
        <p:txBody>
          <a:bodyPr anchor="ctr">
            <a:noAutofit/>
          </a:bodyPr>
          <a:lstStyle>
            <a:lvl1pPr>
              <a:defRPr lang="fr-FR" sz="1600" b="1" i="0" kern="1200" cap="all" baseline="0" dirty="0">
                <a:solidFill>
                  <a:schemeClr val="accent2"/>
                </a:solidFill>
                <a:latin typeface="Paris2024" panose="02010503030201020103" pitchFamily="2" charset="0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fr-FR"/>
              <a:t>Date</a:t>
            </a:r>
          </a:p>
        </p:txBody>
      </p:sp>
      <p:sp>
        <p:nvSpPr>
          <p:cNvPr id="5" name="Espace réservé du texte 8">
            <a:extLst>
              <a:ext uri="{FF2B5EF4-FFF2-40B4-BE49-F238E27FC236}">
                <a16:creationId xmlns:a16="http://schemas.microsoft.com/office/drawing/2014/main" id="{BF9573E5-B341-7EFC-3FC2-70409832A39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 rot="16200000">
            <a:off x="-1475350" y="5005000"/>
            <a:ext cx="3227701" cy="276999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lang="fr-FR" sz="700" b="0" i="0" kern="1200" dirty="0">
                <a:solidFill>
                  <a:schemeClr val="bg1">
                    <a:lumMod val="95000"/>
                  </a:schemeClr>
                </a:solidFill>
                <a:effectLst/>
                <a:latin typeface="Source Sans Pro Light" panose="020B0403030403020204" pitchFamily="34" charset="77"/>
                <a:ea typeface="+mn-ea"/>
                <a:cs typeface="+mn-cs"/>
              </a:defRPr>
            </a:lvl1pPr>
          </a:lstStyle>
          <a:p>
            <a:pPr lvl="0"/>
            <a:r>
              <a:rPr lang="fr-FR"/>
              <a:t>© Crédits photos</a:t>
            </a:r>
          </a:p>
        </p:txBody>
      </p:sp>
      <p:pic>
        <p:nvPicPr>
          <p:cNvPr id="6" name="Image 5" descr="Une image contenant Graphique, clipart, capture d’écran, graphisme&#10;&#10;Description générée automatiquement">
            <a:extLst>
              <a:ext uri="{FF2B5EF4-FFF2-40B4-BE49-F238E27FC236}">
                <a16:creationId xmlns:a16="http://schemas.microsoft.com/office/drawing/2014/main" id="{A53AB429-A432-D136-2A03-0476758FDAE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63000" y="0"/>
            <a:ext cx="3429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43736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Contenu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id="{7A8B50BF-571F-0B5B-EFD8-2BFADBDCFF8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906" t="19802" r="13841" b="18391"/>
          <a:stretch/>
        </p:blipFill>
        <p:spPr>
          <a:xfrm>
            <a:off x="-32256" y="9144"/>
            <a:ext cx="12224000" cy="6876000"/>
          </a:xfrm>
          <a:prstGeom prst="rect">
            <a:avLst/>
          </a:prstGeom>
        </p:spPr>
      </p:pic>
      <p:sp>
        <p:nvSpPr>
          <p:cNvPr id="5" name="Rectangle : avec coin arrondi 4">
            <a:extLst>
              <a:ext uri="{FF2B5EF4-FFF2-40B4-BE49-F238E27FC236}">
                <a16:creationId xmlns:a16="http://schemas.microsoft.com/office/drawing/2014/main" id="{08087DEB-98B8-22D3-8451-166EEFE3E5C7}"/>
              </a:ext>
            </a:extLst>
          </p:cNvPr>
          <p:cNvSpPr/>
          <p:nvPr/>
        </p:nvSpPr>
        <p:spPr>
          <a:xfrm rot="5400000">
            <a:off x="2667000" y="-2667000"/>
            <a:ext cx="6858000" cy="12192000"/>
          </a:xfrm>
          <a:prstGeom prst="round1Rect">
            <a:avLst>
              <a:gd name="adj" fmla="val 3243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fr-FR" b="1">
              <a:latin typeface="Source Sans Pro" panose="020B0503030403020204" pitchFamily="34" charset="77"/>
            </a:endParaRP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FFF2BE2F-DC95-10A1-0619-F8FE00F2E43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¤1 Medical Meeting 04 -12 - 2023</a:t>
            </a:r>
            <a:endParaRPr lang="fr-FR"/>
          </a:p>
        </p:txBody>
      </p:sp>
      <p:sp>
        <p:nvSpPr>
          <p:cNvPr id="2" name="Espace réservé de la date 14">
            <a:extLst>
              <a:ext uri="{FF2B5EF4-FFF2-40B4-BE49-F238E27FC236}">
                <a16:creationId xmlns:a16="http://schemas.microsoft.com/office/drawing/2014/main" id="{57A40369-F7F0-FB48-D270-51798716825D}"/>
              </a:ext>
            </a:extLst>
          </p:cNvPr>
          <p:cNvSpPr txBox="1">
            <a:spLocks/>
          </p:cNvSpPr>
          <p:nvPr/>
        </p:nvSpPr>
        <p:spPr>
          <a:xfrm rot="16200000">
            <a:off x="-276481" y="3367442"/>
            <a:ext cx="1135118" cy="123119"/>
          </a:xfrm>
          <a:prstGeom prst="rect">
            <a:avLst/>
          </a:prstGeom>
        </p:spPr>
        <p:txBody>
          <a:bodyPr anchor="ctr"/>
          <a:lstStyle>
            <a:defPPr>
              <a:defRPr lang="fr-FR"/>
            </a:defPPr>
            <a:lvl1pPr marL="0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8686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7372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06058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74745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43431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12117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80803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49489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800" b="1" i="0" kern="1200" spc="100" baseline="0">
                <a:solidFill>
                  <a:schemeClr val="tx1"/>
                </a:solidFill>
                <a:latin typeface="Paris2024" panose="02010503030201020103" pitchFamily="2" charset="0"/>
                <a:ea typeface="+mn-ea"/>
                <a:cs typeface="+mn-cs"/>
              </a:rPr>
              <a:t>PARIS2024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D2E683BF-10CB-7B82-E30B-435A9A5C40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9764" y="487680"/>
            <a:ext cx="10932468" cy="518160"/>
          </a:xfrm>
        </p:spPr>
        <p:txBody>
          <a:bodyPr anchor="t">
            <a:noAutofit/>
          </a:bodyPr>
          <a:lstStyle>
            <a:lvl1pPr>
              <a:defRPr lang="fr-FR" sz="4000" b="1" i="1" kern="1200" cap="all" baseline="0">
                <a:solidFill>
                  <a:schemeClr val="tx1"/>
                </a:solidFill>
                <a:latin typeface="Paris2024 Black" panose="02010503030201020103" pitchFamily="2" charset="0"/>
                <a:ea typeface="+mj-ea"/>
                <a:cs typeface="+mj-cs"/>
              </a:defRPr>
            </a:lvl1pPr>
          </a:lstStyle>
          <a:p>
            <a:r>
              <a:rPr lang="fr-FR"/>
              <a:t>Titre de la slide</a:t>
            </a:r>
          </a:p>
        </p:txBody>
      </p:sp>
      <p:sp>
        <p:nvSpPr>
          <p:cNvPr id="7" name="Espace réservé du texte 12">
            <a:extLst>
              <a:ext uri="{FF2B5EF4-FFF2-40B4-BE49-F238E27FC236}">
                <a16:creationId xmlns:a16="http://schemas.microsoft.com/office/drawing/2014/main" id="{A7CEB279-DCBC-7989-63EC-C2D935A30F6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9763" y="1006710"/>
            <a:ext cx="10932468" cy="486585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7938" indent="0">
              <a:lnSpc>
                <a:spcPct val="80000"/>
              </a:lnSpc>
              <a:spcAft>
                <a:spcPts val="0"/>
              </a:spcAft>
              <a:tabLst/>
              <a:defRPr lang="fr-FR" sz="2000" b="1" i="0" kern="1200" cap="all" baseline="0" dirty="0">
                <a:solidFill>
                  <a:schemeClr val="tx1"/>
                </a:solidFill>
                <a:latin typeface="Paris2024" panose="02010503030201020103" pitchFamily="2" charset="0"/>
                <a:ea typeface="+mn-ea"/>
                <a:cs typeface="+mn-cs"/>
              </a:defRPr>
            </a:lvl1pPr>
            <a:lvl2pPr marL="7938" indent="0">
              <a:tabLst/>
              <a:defRPr sz="1600" b="0" i="0">
                <a:latin typeface="Paris2024 Semibold" panose="02010503030201020103" pitchFamily="2" charset="0"/>
              </a:defRPr>
            </a:lvl2pPr>
            <a:lvl3pPr marL="7938" indent="0">
              <a:tabLst/>
              <a:defRPr sz="1400" b="0" i="0">
                <a:latin typeface="Source Sans Pro" panose="020B0503030403020204" pitchFamily="34" charset="77"/>
              </a:defRPr>
            </a:lvl3pPr>
            <a:lvl4pPr marL="7938" indent="0">
              <a:tabLst/>
              <a:defRPr sz="1400" b="1" i="0">
                <a:latin typeface="Source Sans Pro" panose="020B0503030403020204" pitchFamily="34" charset="77"/>
              </a:defRPr>
            </a:lvl4pPr>
            <a:lvl5pPr marL="7938" indent="0">
              <a:tabLst/>
              <a:defRPr sz="1400"/>
            </a:lvl5pPr>
          </a:lstStyle>
          <a:p>
            <a:pPr lvl="0"/>
            <a:r>
              <a:rPr lang="fr-FR"/>
              <a:t>Sous-titre de la slide</a:t>
            </a:r>
          </a:p>
        </p:txBody>
      </p:sp>
      <p:sp>
        <p:nvSpPr>
          <p:cNvPr id="14" name="Espace réservé du texte 3">
            <a:extLst>
              <a:ext uri="{FF2B5EF4-FFF2-40B4-BE49-F238E27FC236}">
                <a16:creationId xmlns:a16="http://schemas.microsoft.com/office/drawing/2014/main" id="{C1C93953-61EA-E6FC-6DCD-4EBFD5A6E50D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629764" y="2907212"/>
            <a:ext cx="3347147" cy="3278435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1400" b="0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5" name="Espace réservé du texte 12">
            <a:extLst>
              <a:ext uri="{FF2B5EF4-FFF2-40B4-BE49-F238E27FC236}">
                <a16:creationId xmlns:a16="http://schemas.microsoft.com/office/drawing/2014/main" id="{D8ED901E-8962-4503-4C93-89543E786B20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629765" y="2150242"/>
            <a:ext cx="3347149" cy="71120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7938" indent="0">
              <a:lnSpc>
                <a:spcPct val="80000"/>
              </a:lnSpc>
              <a:spcAft>
                <a:spcPts val="0"/>
              </a:spcAft>
              <a:tabLst/>
              <a:defRPr lang="fr-FR" sz="1800" b="1" i="0" kern="1200" cap="none" baseline="0" dirty="0">
                <a:solidFill>
                  <a:schemeClr val="tx1"/>
                </a:solidFill>
                <a:latin typeface="Paris2024" panose="02010503030201020103" pitchFamily="2" charset="0"/>
                <a:ea typeface="+mn-ea"/>
                <a:cs typeface="+mn-cs"/>
              </a:defRPr>
            </a:lvl1pPr>
            <a:lvl2pPr marL="7938" indent="0">
              <a:tabLst/>
              <a:defRPr sz="1600" b="0" i="0">
                <a:latin typeface="Paris2024 Semibold" panose="02010503030201020103" pitchFamily="2" charset="0"/>
              </a:defRPr>
            </a:lvl2pPr>
            <a:lvl3pPr marL="7938" indent="0">
              <a:tabLst/>
              <a:defRPr sz="1400" b="0" i="0">
                <a:latin typeface="Source Sans Pro" panose="020B0503030403020204" pitchFamily="34" charset="77"/>
              </a:defRPr>
            </a:lvl3pPr>
            <a:lvl4pPr marL="7938" indent="0">
              <a:tabLst/>
              <a:defRPr sz="1400" b="1" i="0">
                <a:latin typeface="Source Sans Pro" panose="020B0503030403020204" pitchFamily="34" charset="77"/>
              </a:defRPr>
            </a:lvl4pPr>
            <a:lvl5pPr marL="7938" indent="0">
              <a:tabLst/>
              <a:defRPr sz="1400"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3" name="Espace réservé du texte 3">
            <a:extLst>
              <a:ext uri="{FF2B5EF4-FFF2-40B4-BE49-F238E27FC236}">
                <a16:creationId xmlns:a16="http://schemas.microsoft.com/office/drawing/2014/main" id="{8BCD9078-2E29-5208-FD88-749C3C344CD8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4422424" y="2907212"/>
            <a:ext cx="3347147" cy="3278435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1400" b="0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4" name="Espace réservé du texte 12">
            <a:extLst>
              <a:ext uri="{FF2B5EF4-FFF2-40B4-BE49-F238E27FC236}">
                <a16:creationId xmlns:a16="http://schemas.microsoft.com/office/drawing/2014/main" id="{62F94B8B-5119-52E7-0B3E-DD70DA3DEC22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4422425" y="2150242"/>
            <a:ext cx="3347149" cy="71120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7938" indent="0">
              <a:lnSpc>
                <a:spcPct val="80000"/>
              </a:lnSpc>
              <a:spcAft>
                <a:spcPts val="0"/>
              </a:spcAft>
              <a:tabLst/>
              <a:defRPr lang="fr-FR" sz="1800" b="1" i="0" kern="1200" cap="none" baseline="0" dirty="0">
                <a:solidFill>
                  <a:schemeClr val="tx1"/>
                </a:solidFill>
                <a:latin typeface="Paris2024" panose="02010503030201020103" pitchFamily="2" charset="0"/>
                <a:ea typeface="+mn-ea"/>
                <a:cs typeface="+mn-cs"/>
              </a:defRPr>
            </a:lvl1pPr>
            <a:lvl2pPr marL="7938" indent="0">
              <a:tabLst/>
              <a:defRPr sz="1600" b="0" i="0">
                <a:latin typeface="Paris2024 Semibold" panose="02010503030201020103" pitchFamily="2" charset="0"/>
              </a:defRPr>
            </a:lvl2pPr>
            <a:lvl3pPr marL="7938" indent="0">
              <a:tabLst/>
              <a:defRPr sz="1400" b="0" i="0">
                <a:latin typeface="Source Sans Pro" panose="020B0503030403020204" pitchFamily="34" charset="77"/>
              </a:defRPr>
            </a:lvl3pPr>
            <a:lvl4pPr marL="7938" indent="0">
              <a:tabLst/>
              <a:defRPr sz="1400" b="1" i="0">
                <a:latin typeface="Source Sans Pro" panose="020B0503030403020204" pitchFamily="34" charset="77"/>
              </a:defRPr>
            </a:lvl4pPr>
            <a:lvl5pPr marL="7938" indent="0">
              <a:tabLst/>
              <a:defRPr sz="1400"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5" name="Espace réservé du texte 3">
            <a:extLst>
              <a:ext uri="{FF2B5EF4-FFF2-40B4-BE49-F238E27FC236}">
                <a16:creationId xmlns:a16="http://schemas.microsoft.com/office/drawing/2014/main" id="{C629DDEA-6E02-0658-9486-04165443552D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8215085" y="2907212"/>
            <a:ext cx="3347147" cy="3278435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1400" b="0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6" name="Espace réservé du texte 12">
            <a:extLst>
              <a:ext uri="{FF2B5EF4-FFF2-40B4-BE49-F238E27FC236}">
                <a16:creationId xmlns:a16="http://schemas.microsoft.com/office/drawing/2014/main" id="{A36C4CB1-297D-060A-9ED2-F6EEF07718DA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8215086" y="2150242"/>
            <a:ext cx="3347149" cy="71120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7938" indent="0">
              <a:lnSpc>
                <a:spcPct val="80000"/>
              </a:lnSpc>
              <a:spcAft>
                <a:spcPts val="0"/>
              </a:spcAft>
              <a:tabLst/>
              <a:defRPr lang="fr-FR" sz="1800" b="1" i="0" kern="1200" cap="none" baseline="0" dirty="0">
                <a:solidFill>
                  <a:schemeClr val="tx1"/>
                </a:solidFill>
                <a:latin typeface="Paris2024" panose="02010503030201020103" pitchFamily="2" charset="0"/>
                <a:ea typeface="+mn-ea"/>
                <a:cs typeface="+mn-cs"/>
              </a:defRPr>
            </a:lvl1pPr>
            <a:lvl2pPr marL="7938" indent="0">
              <a:tabLst/>
              <a:defRPr sz="1600" b="0" i="0">
                <a:latin typeface="Paris2024 Semibold" panose="02010503030201020103" pitchFamily="2" charset="0"/>
              </a:defRPr>
            </a:lvl2pPr>
            <a:lvl3pPr marL="7938" indent="0">
              <a:tabLst/>
              <a:defRPr sz="1400" b="0" i="0">
                <a:latin typeface="Source Sans Pro" panose="020B0503030403020204" pitchFamily="34" charset="77"/>
              </a:defRPr>
            </a:lvl3pPr>
            <a:lvl4pPr marL="7938" indent="0">
              <a:tabLst/>
              <a:defRPr sz="1400" b="1" i="0">
                <a:latin typeface="Source Sans Pro" panose="020B0503030403020204" pitchFamily="34" charset="77"/>
              </a:defRPr>
            </a:lvl4pPr>
            <a:lvl5pPr marL="7938" indent="0">
              <a:tabLst/>
              <a:defRPr sz="1400"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408170688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u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 20">
            <a:extLst>
              <a:ext uri="{FF2B5EF4-FFF2-40B4-BE49-F238E27FC236}">
                <a16:creationId xmlns:a16="http://schemas.microsoft.com/office/drawing/2014/main" id="{9D8EBDE0-801C-F077-F3C7-3CB11E7B2FB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425" t="12083" r="4599" b="49115"/>
          <a:stretch/>
        </p:blipFill>
        <p:spPr>
          <a:xfrm>
            <a:off x="9426" y="-9427"/>
            <a:ext cx="12192000" cy="342900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2" name="Rectangle : avec coins arrondis en haut 21">
            <a:extLst>
              <a:ext uri="{FF2B5EF4-FFF2-40B4-BE49-F238E27FC236}">
                <a16:creationId xmlns:a16="http://schemas.microsoft.com/office/drawing/2014/main" id="{2764EC0F-549A-301D-0933-C5BD668A2B75}"/>
              </a:ext>
            </a:extLst>
          </p:cNvPr>
          <p:cNvSpPr/>
          <p:nvPr/>
        </p:nvSpPr>
        <p:spPr>
          <a:xfrm rot="5400000">
            <a:off x="2667000" y="-2667001"/>
            <a:ext cx="6857999" cy="12192001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fr-FR" b="1">
              <a:latin typeface="Source Sans Pro" panose="020B0503030403020204" pitchFamily="34" charset="77"/>
            </a:endParaRP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32BE2C44-7865-80D3-396B-A3DC8E9B831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¤1 Medical Meeting 04 -12 - 2023</a:t>
            </a:r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8B64E20-67C3-7E4F-1385-71ABF7D6787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5569918-0B2F-4649-838B-5A48C61CC09E}" type="slidenum">
              <a:rPr lang="fr-FR" smtClean="0"/>
              <a:t>‹#›</a:t>
            </a:fld>
            <a:endParaRPr lang="fr-FR"/>
          </a:p>
        </p:txBody>
      </p:sp>
      <p:sp>
        <p:nvSpPr>
          <p:cNvPr id="5" name="Espace réservé du texte 3">
            <a:extLst>
              <a:ext uri="{FF2B5EF4-FFF2-40B4-BE49-F238E27FC236}">
                <a16:creationId xmlns:a16="http://schemas.microsoft.com/office/drawing/2014/main" id="{788E2525-7D54-8DA8-ABC5-472CB68733A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29761" y="2679633"/>
            <a:ext cx="2850857" cy="3341397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1400" b="0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texte 12">
            <a:extLst>
              <a:ext uri="{FF2B5EF4-FFF2-40B4-BE49-F238E27FC236}">
                <a16:creationId xmlns:a16="http://schemas.microsoft.com/office/drawing/2014/main" id="{E5066F4A-3AD6-4E65-9A1B-E5F75C5B2DF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29762" y="2105650"/>
            <a:ext cx="2850855" cy="394355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7938" indent="0">
              <a:lnSpc>
                <a:spcPct val="80000"/>
              </a:lnSpc>
              <a:spcAft>
                <a:spcPts val="0"/>
              </a:spcAft>
              <a:tabLst/>
              <a:defRPr lang="fr-FR" sz="1600" b="1" i="0" kern="1200" cap="none" baseline="0" dirty="0">
                <a:solidFill>
                  <a:schemeClr val="tx1"/>
                </a:solidFill>
                <a:latin typeface="Paris2024" panose="02010503030201020103" pitchFamily="2" charset="0"/>
                <a:ea typeface="+mn-ea"/>
                <a:cs typeface="+mn-cs"/>
              </a:defRPr>
            </a:lvl1pPr>
            <a:lvl2pPr marL="7938" indent="0">
              <a:tabLst/>
              <a:defRPr sz="1600" b="0" i="0">
                <a:latin typeface="Paris2024 Semibold" panose="02010503030201020103" pitchFamily="2" charset="0"/>
              </a:defRPr>
            </a:lvl2pPr>
            <a:lvl3pPr marL="7938" indent="0">
              <a:tabLst/>
              <a:defRPr sz="1400" b="0" i="0">
                <a:latin typeface="Source Sans Pro" panose="020B0503030403020204" pitchFamily="34" charset="77"/>
              </a:defRPr>
            </a:lvl3pPr>
            <a:lvl4pPr marL="7938" indent="0">
              <a:tabLst/>
              <a:defRPr sz="1400" b="1" i="0">
                <a:latin typeface="Source Sans Pro" panose="020B0503030403020204" pitchFamily="34" charset="77"/>
              </a:defRPr>
            </a:lvl4pPr>
            <a:lvl5pPr marL="7938" indent="0">
              <a:tabLst/>
              <a:defRPr sz="1400"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7" name="Espace réservé de la date 14">
            <a:extLst>
              <a:ext uri="{FF2B5EF4-FFF2-40B4-BE49-F238E27FC236}">
                <a16:creationId xmlns:a16="http://schemas.microsoft.com/office/drawing/2014/main" id="{68C1954A-908B-5819-EDFB-3FE0817221E5}"/>
              </a:ext>
            </a:extLst>
          </p:cNvPr>
          <p:cNvSpPr txBox="1">
            <a:spLocks/>
          </p:cNvSpPr>
          <p:nvPr/>
        </p:nvSpPr>
        <p:spPr>
          <a:xfrm rot="16200000">
            <a:off x="-276481" y="3367442"/>
            <a:ext cx="1135118" cy="123119"/>
          </a:xfrm>
          <a:prstGeom prst="rect">
            <a:avLst/>
          </a:prstGeom>
        </p:spPr>
        <p:txBody>
          <a:bodyPr anchor="ctr"/>
          <a:lstStyle>
            <a:defPPr>
              <a:defRPr lang="fr-FR"/>
            </a:defPPr>
            <a:lvl1pPr marL="0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8686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7372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06058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74745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43431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12117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80803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49489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800" b="1" i="0" kern="1200" spc="100" baseline="0">
                <a:solidFill>
                  <a:schemeClr val="tx1"/>
                </a:solidFill>
                <a:latin typeface="Paris2024" panose="02010503030201020103" pitchFamily="2" charset="0"/>
                <a:ea typeface="+mn-ea"/>
                <a:cs typeface="+mn-cs"/>
              </a:rPr>
              <a:t>PARIS2024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7A2F30F-04E9-DF46-9DC3-6595015FA6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9764" y="487680"/>
            <a:ext cx="9546035" cy="518160"/>
          </a:xfrm>
        </p:spPr>
        <p:txBody>
          <a:bodyPr anchor="t">
            <a:noAutofit/>
          </a:bodyPr>
          <a:lstStyle>
            <a:lvl1pPr>
              <a:defRPr lang="fr-FR" sz="4000" b="1" i="1" kern="1200" cap="all" baseline="0">
                <a:solidFill>
                  <a:schemeClr val="tx1"/>
                </a:solidFill>
                <a:latin typeface="Paris2024 Black" panose="02010503030201020103" pitchFamily="2" charset="0"/>
                <a:ea typeface="+mj-ea"/>
                <a:cs typeface="+mj-cs"/>
              </a:defRPr>
            </a:lvl1pPr>
          </a:lstStyle>
          <a:p>
            <a:r>
              <a:rPr lang="fr-FR"/>
              <a:t>Titre de la slide</a:t>
            </a:r>
          </a:p>
        </p:txBody>
      </p:sp>
      <p:sp>
        <p:nvSpPr>
          <p:cNvPr id="9" name="Espace réservé du texte 12">
            <a:extLst>
              <a:ext uri="{FF2B5EF4-FFF2-40B4-BE49-F238E27FC236}">
                <a16:creationId xmlns:a16="http://schemas.microsoft.com/office/drawing/2014/main" id="{F95A7D41-F2A0-5F3E-12AB-6A7D7772624E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9763" y="1006710"/>
            <a:ext cx="9546035" cy="486585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7938" indent="0">
              <a:lnSpc>
                <a:spcPct val="80000"/>
              </a:lnSpc>
              <a:spcAft>
                <a:spcPts val="0"/>
              </a:spcAft>
              <a:tabLst/>
              <a:defRPr lang="fr-FR" sz="2000" b="1" i="0" kern="1200" cap="all" baseline="0" dirty="0">
                <a:solidFill>
                  <a:schemeClr val="tx1"/>
                </a:solidFill>
                <a:latin typeface="Paris2024" panose="02010503030201020103" pitchFamily="2" charset="0"/>
                <a:ea typeface="+mn-ea"/>
                <a:cs typeface="+mn-cs"/>
              </a:defRPr>
            </a:lvl1pPr>
            <a:lvl2pPr marL="7938" indent="0">
              <a:tabLst/>
              <a:defRPr sz="1600" b="0" i="0">
                <a:latin typeface="Paris2024 Semibold" panose="02010503030201020103" pitchFamily="2" charset="0"/>
              </a:defRPr>
            </a:lvl2pPr>
            <a:lvl3pPr marL="7938" indent="0">
              <a:tabLst/>
              <a:defRPr sz="1400" b="0" i="0">
                <a:latin typeface="Source Sans Pro" panose="020B0503030403020204" pitchFamily="34" charset="77"/>
              </a:defRPr>
            </a:lvl3pPr>
            <a:lvl4pPr marL="7938" indent="0">
              <a:tabLst/>
              <a:defRPr sz="1400" b="1" i="0">
                <a:latin typeface="Source Sans Pro" panose="020B0503030403020204" pitchFamily="34" charset="77"/>
              </a:defRPr>
            </a:lvl4pPr>
            <a:lvl5pPr marL="7938" indent="0">
              <a:tabLst/>
              <a:defRPr sz="1400"/>
            </a:lvl5pPr>
          </a:lstStyle>
          <a:p>
            <a:pPr lvl="0"/>
            <a:r>
              <a:rPr lang="fr-FR"/>
              <a:t>Sous-titre de la slide</a:t>
            </a:r>
          </a:p>
        </p:txBody>
      </p:sp>
      <p:sp>
        <p:nvSpPr>
          <p:cNvPr id="12" name="Espace réservé du texte 3">
            <a:extLst>
              <a:ext uri="{FF2B5EF4-FFF2-40B4-BE49-F238E27FC236}">
                <a16:creationId xmlns:a16="http://schemas.microsoft.com/office/drawing/2014/main" id="{D532787B-54BC-C67B-17F5-B2A9E36B57E0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4164457" y="2679633"/>
            <a:ext cx="2850857" cy="3341397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1400" b="0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3" name="Espace réservé du texte 12">
            <a:extLst>
              <a:ext uri="{FF2B5EF4-FFF2-40B4-BE49-F238E27FC236}">
                <a16:creationId xmlns:a16="http://schemas.microsoft.com/office/drawing/2014/main" id="{6B0223E0-32F5-798A-8471-A2A0F3653577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4164458" y="2105650"/>
            <a:ext cx="2850855" cy="394355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7938" indent="0">
              <a:lnSpc>
                <a:spcPct val="80000"/>
              </a:lnSpc>
              <a:spcAft>
                <a:spcPts val="0"/>
              </a:spcAft>
              <a:tabLst/>
              <a:defRPr lang="fr-FR" sz="1600" b="1" i="0" kern="1200" cap="none" baseline="0" dirty="0">
                <a:solidFill>
                  <a:schemeClr val="tx1"/>
                </a:solidFill>
                <a:latin typeface="Paris2024" panose="02010503030201020103" pitchFamily="2" charset="0"/>
                <a:ea typeface="+mn-ea"/>
                <a:cs typeface="+mn-cs"/>
              </a:defRPr>
            </a:lvl1pPr>
            <a:lvl2pPr marL="7938" indent="0">
              <a:tabLst/>
              <a:defRPr sz="1600" b="0" i="0">
                <a:latin typeface="Paris2024 Semibold" panose="02010503030201020103" pitchFamily="2" charset="0"/>
              </a:defRPr>
            </a:lvl2pPr>
            <a:lvl3pPr marL="7938" indent="0">
              <a:tabLst/>
              <a:defRPr sz="1400" b="0" i="0">
                <a:latin typeface="Source Sans Pro" panose="020B0503030403020204" pitchFamily="34" charset="77"/>
              </a:defRPr>
            </a:lvl3pPr>
            <a:lvl4pPr marL="7938" indent="0">
              <a:tabLst/>
              <a:defRPr sz="1400" b="1" i="0">
                <a:latin typeface="Source Sans Pro" panose="020B0503030403020204" pitchFamily="34" charset="77"/>
              </a:defRPr>
            </a:lvl4pPr>
            <a:lvl5pPr marL="7938" indent="0">
              <a:tabLst/>
              <a:defRPr sz="1400"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4" name="Espace réservé du texte 3">
            <a:extLst>
              <a:ext uri="{FF2B5EF4-FFF2-40B4-BE49-F238E27FC236}">
                <a16:creationId xmlns:a16="http://schemas.microsoft.com/office/drawing/2014/main" id="{5EA3C284-25FA-E3E0-C63F-2D18FEBE7BCF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7699155" y="2679633"/>
            <a:ext cx="2850857" cy="3341397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1400" b="0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5" name="Espace réservé du texte 12">
            <a:extLst>
              <a:ext uri="{FF2B5EF4-FFF2-40B4-BE49-F238E27FC236}">
                <a16:creationId xmlns:a16="http://schemas.microsoft.com/office/drawing/2014/main" id="{5A479B41-1EA6-F730-088B-38157FD2B074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7699156" y="2105650"/>
            <a:ext cx="2850855" cy="394355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7938" indent="0">
              <a:lnSpc>
                <a:spcPct val="80000"/>
              </a:lnSpc>
              <a:spcAft>
                <a:spcPts val="0"/>
              </a:spcAft>
              <a:tabLst/>
              <a:defRPr lang="fr-FR" sz="1600" b="1" i="0" kern="1200" cap="none" baseline="0" dirty="0">
                <a:solidFill>
                  <a:schemeClr val="tx1"/>
                </a:solidFill>
                <a:latin typeface="Paris2024" panose="02010503030201020103" pitchFamily="2" charset="0"/>
                <a:ea typeface="+mn-ea"/>
                <a:cs typeface="+mn-cs"/>
              </a:defRPr>
            </a:lvl1pPr>
            <a:lvl2pPr marL="7938" indent="0">
              <a:tabLst/>
              <a:defRPr sz="1600" b="0" i="0">
                <a:latin typeface="Paris2024 Semibold" panose="02010503030201020103" pitchFamily="2" charset="0"/>
              </a:defRPr>
            </a:lvl2pPr>
            <a:lvl3pPr marL="7938" indent="0">
              <a:tabLst/>
              <a:defRPr sz="1400" b="0" i="0">
                <a:latin typeface="Source Sans Pro" panose="020B0503030403020204" pitchFamily="34" charset="77"/>
              </a:defRPr>
            </a:lvl3pPr>
            <a:lvl4pPr marL="7938" indent="0">
              <a:tabLst/>
              <a:defRPr sz="1400" b="1" i="0">
                <a:latin typeface="Source Sans Pro" panose="020B0503030403020204" pitchFamily="34" charset="77"/>
              </a:defRPr>
            </a:lvl4pPr>
            <a:lvl5pPr marL="7938" indent="0">
              <a:tabLst/>
              <a:defRPr sz="1400"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65930531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Contenu">
    <p:bg>
      <p:bgPr>
        <a:gradFill>
          <a:gsLst>
            <a:gs pos="0">
              <a:srgbClr val="61CFFF"/>
            </a:gs>
            <a:gs pos="100000">
              <a:schemeClr val="accent4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rme libre 6">
            <a:extLst>
              <a:ext uri="{FF2B5EF4-FFF2-40B4-BE49-F238E27FC236}">
                <a16:creationId xmlns:a16="http://schemas.microsoft.com/office/drawing/2014/main" id="{DF908A1A-FFFE-8C9B-4111-D927CD5FF4A1}"/>
              </a:ext>
            </a:extLst>
          </p:cNvPr>
          <p:cNvSpPr>
            <a:spLocks noChangeAspect="1"/>
          </p:cNvSpPr>
          <p:nvPr/>
        </p:nvSpPr>
        <p:spPr>
          <a:xfrm>
            <a:off x="0" y="366766"/>
            <a:ext cx="1892300" cy="6124468"/>
          </a:xfrm>
          <a:custGeom>
            <a:avLst/>
            <a:gdLst>
              <a:gd name="connsiteX0" fmla="*/ 0 w 1892300"/>
              <a:gd name="connsiteY0" fmla="*/ 0 h 6124468"/>
              <a:gd name="connsiteX1" fmla="*/ 97765 w 1892300"/>
              <a:gd name="connsiteY1" fmla="*/ 47096 h 6124468"/>
              <a:gd name="connsiteX2" fmla="*/ 1892300 w 1892300"/>
              <a:gd name="connsiteY2" fmla="*/ 3062234 h 6124468"/>
              <a:gd name="connsiteX3" fmla="*/ 97765 w 1892300"/>
              <a:gd name="connsiteY3" fmla="*/ 6077372 h 6124468"/>
              <a:gd name="connsiteX4" fmla="*/ 0 w 1892300"/>
              <a:gd name="connsiteY4" fmla="*/ 6124468 h 6124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92300" h="6124468">
                <a:moveTo>
                  <a:pt x="0" y="0"/>
                </a:moveTo>
                <a:lnTo>
                  <a:pt x="97765" y="47096"/>
                </a:lnTo>
                <a:cubicBezTo>
                  <a:pt x="1166671" y="627761"/>
                  <a:pt x="1892300" y="1760258"/>
                  <a:pt x="1892300" y="3062234"/>
                </a:cubicBezTo>
                <a:cubicBezTo>
                  <a:pt x="1892300" y="4364211"/>
                  <a:pt x="1166671" y="5496708"/>
                  <a:pt x="97765" y="6077372"/>
                </a:cubicBezTo>
                <a:lnTo>
                  <a:pt x="0" y="6124468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rIns="0" rtlCol="0" anchor="ctr">
            <a:noAutofit/>
          </a:bodyPr>
          <a:lstStyle/>
          <a:p>
            <a:pPr algn="ctr"/>
            <a:endParaRPr lang="fr-FR" b="1">
              <a:latin typeface="Source Sans Pro" panose="020B0503030403020204" pitchFamily="34" charset="77"/>
            </a:endParaRP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FFF2BE2F-DC95-10A1-0619-F8FE00F2E43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¤1 Medical Meeting 04 -12 - 2023</a:t>
            </a:r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996C34B-A806-F35B-8E5B-71D3B4A984A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5569918-0B2F-4649-838B-5A48C61CC09E}" type="slidenum">
              <a:rPr lang="fr-FR" smtClean="0"/>
              <a:t>‹#›</a:t>
            </a:fld>
            <a:endParaRPr lang="fr-FR"/>
          </a:p>
        </p:txBody>
      </p:sp>
      <p:sp>
        <p:nvSpPr>
          <p:cNvPr id="10" name="Espace réservé du texte 3">
            <a:extLst>
              <a:ext uri="{FF2B5EF4-FFF2-40B4-BE49-F238E27FC236}">
                <a16:creationId xmlns:a16="http://schemas.microsoft.com/office/drawing/2014/main" id="{24273D68-7870-192C-792E-8FB1CD2A9DBE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629762" y="2648540"/>
            <a:ext cx="2450533" cy="3721780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1400" b="0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1" name="Espace réservé du texte 12">
            <a:extLst>
              <a:ext uri="{FF2B5EF4-FFF2-40B4-BE49-F238E27FC236}">
                <a16:creationId xmlns:a16="http://schemas.microsoft.com/office/drawing/2014/main" id="{565F5BEF-3BC5-3BFF-1780-C78898587BF4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629763" y="1891570"/>
            <a:ext cx="2450534" cy="71120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7938" indent="0">
              <a:lnSpc>
                <a:spcPct val="80000"/>
              </a:lnSpc>
              <a:spcAft>
                <a:spcPts val="0"/>
              </a:spcAft>
              <a:tabLst/>
              <a:defRPr lang="fr-FR" sz="1800" b="1" i="0" kern="1200" cap="none" baseline="0" dirty="0">
                <a:solidFill>
                  <a:schemeClr val="accent2"/>
                </a:solidFill>
                <a:latin typeface="Paris2024" panose="02010503030201020103" pitchFamily="2" charset="0"/>
                <a:ea typeface="+mn-ea"/>
                <a:cs typeface="+mn-cs"/>
              </a:defRPr>
            </a:lvl1pPr>
            <a:lvl2pPr marL="7938" indent="0">
              <a:tabLst/>
              <a:defRPr sz="1600" b="0" i="0">
                <a:latin typeface="Paris2024 Semibold" panose="02010503030201020103" pitchFamily="2" charset="0"/>
              </a:defRPr>
            </a:lvl2pPr>
            <a:lvl3pPr marL="7938" indent="0">
              <a:tabLst/>
              <a:defRPr sz="1400" b="0" i="0">
                <a:latin typeface="Source Sans Pro" panose="020B0503030403020204" pitchFamily="34" charset="77"/>
              </a:defRPr>
            </a:lvl3pPr>
            <a:lvl4pPr marL="7938" indent="0">
              <a:tabLst/>
              <a:defRPr sz="1400" b="1" i="0">
                <a:latin typeface="Source Sans Pro" panose="020B0503030403020204" pitchFamily="34" charset="77"/>
              </a:defRPr>
            </a:lvl4pPr>
            <a:lvl5pPr marL="7938" indent="0">
              <a:tabLst/>
              <a:defRPr sz="1400"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1" name="Espace réservé du texte 3">
            <a:extLst>
              <a:ext uri="{FF2B5EF4-FFF2-40B4-BE49-F238E27FC236}">
                <a16:creationId xmlns:a16="http://schemas.microsoft.com/office/drawing/2014/main" id="{8D312648-C61D-4703-E321-AE8B4477824E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3443421" y="2648540"/>
            <a:ext cx="2450533" cy="3721780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1400" b="0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3" name="Espace réservé du texte 12">
            <a:extLst>
              <a:ext uri="{FF2B5EF4-FFF2-40B4-BE49-F238E27FC236}">
                <a16:creationId xmlns:a16="http://schemas.microsoft.com/office/drawing/2014/main" id="{E577C0D8-4320-C160-62DB-6A7DE73DC7B2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3443420" y="1891570"/>
            <a:ext cx="2450534" cy="71120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7938" indent="0">
              <a:lnSpc>
                <a:spcPct val="80000"/>
              </a:lnSpc>
              <a:spcAft>
                <a:spcPts val="0"/>
              </a:spcAft>
              <a:tabLst/>
              <a:defRPr lang="fr-FR" sz="1800" b="1" i="0" kern="1200" cap="none" baseline="0" dirty="0">
                <a:solidFill>
                  <a:schemeClr val="accent2"/>
                </a:solidFill>
                <a:latin typeface="Paris2024" panose="02010503030201020103" pitchFamily="2" charset="0"/>
                <a:ea typeface="+mn-ea"/>
                <a:cs typeface="+mn-cs"/>
              </a:defRPr>
            </a:lvl1pPr>
            <a:lvl2pPr marL="7938" indent="0">
              <a:tabLst/>
              <a:defRPr sz="1600" b="0" i="0">
                <a:latin typeface="Paris2024 Semibold" panose="02010503030201020103" pitchFamily="2" charset="0"/>
              </a:defRPr>
            </a:lvl2pPr>
            <a:lvl3pPr marL="7938" indent="0">
              <a:tabLst/>
              <a:defRPr sz="1400" b="0" i="0">
                <a:latin typeface="Source Sans Pro" panose="020B0503030403020204" pitchFamily="34" charset="77"/>
              </a:defRPr>
            </a:lvl3pPr>
            <a:lvl4pPr marL="7938" indent="0">
              <a:tabLst/>
              <a:defRPr sz="1400" b="1" i="0">
                <a:latin typeface="Source Sans Pro" panose="020B0503030403020204" pitchFamily="34" charset="77"/>
              </a:defRPr>
            </a:lvl4pPr>
            <a:lvl5pPr marL="7938" indent="0">
              <a:tabLst/>
              <a:defRPr sz="1400"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4" name="Espace réservé du texte 3">
            <a:extLst>
              <a:ext uri="{FF2B5EF4-FFF2-40B4-BE49-F238E27FC236}">
                <a16:creationId xmlns:a16="http://schemas.microsoft.com/office/drawing/2014/main" id="{47877851-3CB0-4A85-7F0F-0AF94685F8A8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6328042" y="2648540"/>
            <a:ext cx="2450533" cy="3721780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1400" b="0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5" name="Espace réservé du texte 12">
            <a:extLst>
              <a:ext uri="{FF2B5EF4-FFF2-40B4-BE49-F238E27FC236}">
                <a16:creationId xmlns:a16="http://schemas.microsoft.com/office/drawing/2014/main" id="{D6D0A9E3-81B9-F622-DA4C-535146ACC1A0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6328041" y="1891570"/>
            <a:ext cx="2450534" cy="71120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7938" indent="0">
              <a:lnSpc>
                <a:spcPct val="80000"/>
              </a:lnSpc>
              <a:spcAft>
                <a:spcPts val="0"/>
              </a:spcAft>
              <a:tabLst/>
              <a:defRPr lang="fr-FR" sz="1800" b="1" i="0" kern="1200" cap="none" baseline="0" dirty="0">
                <a:solidFill>
                  <a:schemeClr val="accent2"/>
                </a:solidFill>
                <a:latin typeface="Paris2024" panose="02010503030201020103" pitchFamily="2" charset="0"/>
                <a:ea typeface="+mn-ea"/>
                <a:cs typeface="+mn-cs"/>
              </a:defRPr>
            </a:lvl1pPr>
            <a:lvl2pPr marL="7938" indent="0">
              <a:tabLst/>
              <a:defRPr sz="1600" b="0" i="0">
                <a:latin typeface="Paris2024 Semibold" panose="02010503030201020103" pitchFamily="2" charset="0"/>
              </a:defRPr>
            </a:lvl2pPr>
            <a:lvl3pPr marL="7938" indent="0">
              <a:tabLst/>
              <a:defRPr sz="1400" b="0" i="0">
                <a:latin typeface="Source Sans Pro" panose="020B0503030403020204" pitchFamily="34" charset="77"/>
              </a:defRPr>
            </a:lvl3pPr>
            <a:lvl4pPr marL="7938" indent="0">
              <a:tabLst/>
              <a:defRPr sz="1400" b="1" i="0">
                <a:latin typeface="Source Sans Pro" panose="020B0503030403020204" pitchFamily="34" charset="77"/>
              </a:defRPr>
            </a:lvl4pPr>
            <a:lvl5pPr marL="7938" indent="0">
              <a:tabLst/>
              <a:defRPr sz="1400"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6" name="Espace réservé du texte 3">
            <a:extLst>
              <a:ext uri="{FF2B5EF4-FFF2-40B4-BE49-F238E27FC236}">
                <a16:creationId xmlns:a16="http://schemas.microsoft.com/office/drawing/2014/main" id="{D90AA099-8B2F-AED6-14FD-4176177D0481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9212661" y="2648540"/>
            <a:ext cx="2450533" cy="3721780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1400" b="0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7" name="Espace réservé du texte 12">
            <a:extLst>
              <a:ext uri="{FF2B5EF4-FFF2-40B4-BE49-F238E27FC236}">
                <a16:creationId xmlns:a16="http://schemas.microsoft.com/office/drawing/2014/main" id="{DA440C47-5C2D-CC82-DE89-3E43BD290DA2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9212662" y="1891570"/>
            <a:ext cx="2450534" cy="71120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7938" indent="0">
              <a:lnSpc>
                <a:spcPct val="80000"/>
              </a:lnSpc>
              <a:spcAft>
                <a:spcPts val="0"/>
              </a:spcAft>
              <a:tabLst/>
              <a:defRPr lang="fr-FR" sz="1800" b="1" i="0" kern="1200" cap="none" baseline="0" dirty="0">
                <a:solidFill>
                  <a:schemeClr val="accent2"/>
                </a:solidFill>
                <a:latin typeface="Paris2024" panose="02010503030201020103" pitchFamily="2" charset="0"/>
                <a:ea typeface="+mn-ea"/>
                <a:cs typeface="+mn-cs"/>
              </a:defRPr>
            </a:lvl1pPr>
            <a:lvl2pPr marL="7938" indent="0">
              <a:tabLst/>
              <a:defRPr sz="1600" b="0" i="0">
                <a:latin typeface="Paris2024 Semibold" panose="02010503030201020103" pitchFamily="2" charset="0"/>
              </a:defRPr>
            </a:lvl2pPr>
            <a:lvl3pPr marL="7938" indent="0">
              <a:tabLst/>
              <a:defRPr sz="1400" b="0" i="0">
                <a:latin typeface="Source Sans Pro" panose="020B0503030403020204" pitchFamily="34" charset="77"/>
              </a:defRPr>
            </a:lvl3pPr>
            <a:lvl4pPr marL="7938" indent="0">
              <a:tabLst/>
              <a:defRPr sz="1400" b="1" i="0">
                <a:latin typeface="Source Sans Pro" panose="020B0503030403020204" pitchFamily="34" charset="77"/>
              </a:defRPr>
            </a:lvl4pPr>
            <a:lvl5pPr marL="7938" indent="0">
              <a:tabLst/>
              <a:defRPr sz="1400"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" name="Espace réservé de la date 14">
            <a:extLst>
              <a:ext uri="{FF2B5EF4-FFF2-40B4-BE49-F238E27FC236}">
                <a16:creationId xmlns:a16="http://schemas.microsoft.com/office/drawing/2014/main" id="{04F74A1D-23E8-D7F9-A200-B858F92442A4}"/>
              </a:ext>
            </a:extLst>
          </p:cNvPr>
          <p:cNvSpPr txBox="1">
            <a:spLocks/>
          </p:cNvSpPr>
          <p:nvPr/>
        </p:nvSpPr>
        <p:spPr>
          <a:xfrm rot="16200000">
            <a:off x="-276481" y="3367442"/>
            <a:ext cx="1135118" cy="123119"/>
          </a:xfrm>
          <a:prstGeom prst="rect">
            <a:avLst/>
          </a:prstGeom>
        </p:spPr>
        <p:txBody>
          <a:bodyPr anchor="ctr"/>
          <a:lstStyle>
            <a:defPPr>
              <a:defRPr lang="fr-FR"/>
            </a:defPPr>
            <a:lvl1pPr marL="0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8686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7372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06058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74745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43431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12117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80803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49489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800" b="1" i="0" kern="1200" spc="100" baseline="0">
                <a:solidFill>
                  <a:schemeClr val="bg1"/>
                </a:solidFill>
                <a:latin typeface="Paris2024" panose="02010503030201020103" pitchFamily="2" charset="0"/>
                <a:ea typeface="+mn-ea"/>
                <a:cs typeface="+mn-cs"/>
              </a:rPr>
              <a:t>PARIS2024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D100B305-111B-A9A7-12DA-04DFE55EB0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9764" y="487680"/>
            <a:ext cx="11033430" cy="518160"/>
          </a:xfrm>
        </p:spPr>
        <p:txBody>
          <a:bodyPr anchor="t">
            <a:noAutofit/>
          </a:bodyPr>
          <a:lstStyle>
            <a:lvl1pPr>
              <a:defRPr lang="fr-FR" sz="4000" b="1" i="1" kern="1200" cap="all" baseline="0">
                <a:solidFill>
                  <a:schemeClr val="accent2"/>
                </a:solidFill>
                <a:latin typeface="Paris2024 Black" panose="02010503030201020103" pitchFamily="2" charset="0"/>
                <a:ea typeface="+mj-ea"/>
                <a:cs typeface="+mj-cs"/>
              </a:defRPr>
            </a:lvl1pPr>
          </a:lstStyle>
          <a:p>
            <a:r>
              <a:rPr lang="fr-FR"/>
              <a:t>Titre de la slide</a:t>
            </a:r>
          </a:p>
        </p:txBody>
      </p:sp>
      <p:sp>
        <p:nvSpPr>
          <p:cNvPr id="6" name="Espace réservé du texte 12">
            <a:extLst>
              <a:ext uri="{FF2B5EF4-FFF2-40B4-BE49-F238E27FC236}">
                <a16:creationId xmlns:a16="http://schemas.microsoft.com/office/drawing/2014/main" id="{5835AA44-8692-A3D5-8791-62C361604C8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9763" y="1006710"/>
            <a:ext cx="11033430" cy="486585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7938" indent="0">
              <a:lnSpc>
                <a:spcPct val="80000"/>
              </a:lnSpc>
              <a:spcAft>
                <a:spcPts val="0"/>
              </a:spcAft>
              <a:tabLst/>
              <a:defRPr lang="fr-FR" sz="2000" b="1" i="0" kern="1200" cap="all" baseline="0" dirty="0">
                <a:solidFill>
                  <a:schemeClr val="accent2"/>
                </a:solidFill>
                <a:latin typeface="Paris2024" panose="02010503030201020103" pitchFamily="2" charset="0"/>
                <a:ea typeface="+mn-ea"/>
                <a:cs typeface="+mn-cs"/>
              </a:defRPr>
            </a:lvl1pPr>
            <a:lvl2pPr marL="7938" indent="0">
              <a:tabLst/>
              <a:defRPr sz="1600" b="0" i="0">
                <a:latin typeface="Paris2024 Semibold" panose="02010503030201020103" pitchFamily="2" charset="0"/>
              </a:defRPr>
            </a:lvl2pPr>
            <a:lvl3pPr marL="7938" indent="0">
              <a:tabLst/>
              <a:defRPr sz="1400" b="0" i="0">
                <a:latin typeface="Source Sans Pro" panose="020B0503030403020204" pitchFamily="34" charset="77"/>
              </a:defRPr>
            </a:lvl3pPr>
            <a:lvl4pPr marL="7938" indent="0">
              <a:tabLst/>
              <a:defRPr sz="1400" b="1" i="0">
                <a:latin typeface="Source Sans Pro" panose="020B0503030403020204" pitchFamily="34" charset="77"/>
              </a:defRPr>
            </a:lvl4pPr>
            <a:lvl5pPr marL="7938" indent="0">
              <a:tabLst/>
              <a:defRPr sz="1400"/>
            </a:lvl5pPr>
          </a:lstStyle>
          <a:p>
            <a:pPr lvl="0"/>
            <a:r>
              <a:rPr lang="fr-FR"/>
              <a:t>Sous-titre de la slide</a:t>
            </a:r>
          </a:p>
        </p:txBody>
      </p:sp>
    </p:spTree>
    <p:extLst>
      <p:ext uri="{BB962C8B-B14F-4D97-AF65-F5344CB8AC3E}">
        <p14:creationId xmlns:p14="http://schemas.microsoft.com/office/powerpoint/2010/main" val="173764166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u + Pavé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3F22E6BF-76D3-A565-C88C-96E2AC45ADD0}"/>
              </a:ext>
            </a:extLst>
          </p:cNvPr>
          <p:cNvSpPr/>
          <p:nvPr userDrawn="1"/>
        </p:nvSpPr>
        <p:spPr>
          <a:xfrm flipH="1">
            <a:off x="-1" y="0"/>
            <a:ext cx="7451867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fr-FR" b="1">
              <a:latin typeface="Source Sans Pro" panose="020B0503030403020204" pitchFamily="34" charset="77"/>
            </a:endParaRPr>
          </a:p>
        </p:txBody>
      </p:sp>
      <p:sp>
        <p:nvSpPr>
          <p:cNvPr id="2" name="Espace réservé de la date 14">
            <a:extLst>
              <a:ext uri="{FF2B5EF4-FFF2-40B4-BE49-F238E27FC236}">
                <a16:creationId xmlns:a16="http://schemas.microsoft.com/office/drawing/2014/main" id="{57A40369-F7F0-FB48-D270-51798716825D}"/>
              </a:ext>
            </a:extLst>
          </p:cNvPr>
          <p:cNvSpPr txBox="1">
            <a:spLocks/>
          </p:cNvSpPr>
          <p:nvPr/>
        </p:nvSpPr>
        <p:spPr>
          <a:xfrm rot="16200000">
            <a:off x="-276481" y="3367442"/>
            <a:ext cx="1135118" cy="123119"/>
          </a:xfrm>
          <a:prstGeom prst="rect">
            <a:avLst/>
          </a:prstGeom>
        </p:spPr>
        <p:txBody>
          <a:bodyPr anchor="ctr"/>
          <a:lstStyle>
            <a:defPPr>
              <a:defRPr lang="fr-FR"/>
            </a:defPPr>
            <a:lvl1pPr marL="0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8686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7372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06058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74745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43431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12117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80803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49489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800" b="1" i="0" kern="1200" spc="100" baseline="0">
                <a:solidFill>
                  <a:schemeClr val="tx1"/>
                </a:solidFill>
                <a:latin typeface="Paris2024" panose="02010503030201020103" pitchFamily="2" charset="0"/>
                <a:ea typeface="+mn-ea"/>
                <a:cs typeface="+mn-cs"/>
              </a:rPr>
              <a:t>PARIS2024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D2E683BF-10CB-7B82-E30B-435A9A5C40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9764" y="487680"/>
            <a:ext cx="6440488" cy="518160"/>
          </a:xfrm>
        </p:spPr>
        <p:txBody>
          <a:bodyPr anchor="t">
            <a:noAutofit/>
          </a:bodyPr>
          <a:lstStyle>
            <a:lvl1pPr>
              <a:defRPr lang="fr-FR" sz="4000" b="1" i="1" kern="1200" cap="all" baseline="0">
                <a:solidFill>
                  <a:schemeClr val="tx1"/>
                </a:solidFill>
                <a:latin typeface="Paris2024 Black" panose="02010503030201020103" pitchFamily="2" charset="0"/>
                <a:ea typeface="+mj-ea"/>
                <a:cs typeface="+mj-cs"/>
              </a:defRPr>
            </a:lvl1pPr>
          </a:lstStyle>
          <a:p>
            <a:r>
              <a:rPr lang="fr-FR"/>
              <a:t>Titre de la slide</a:t>
            </a:r>
          </a:p>
        </p:txBody>
      </p:sp>
      <p:sp>
        <p:nvSpPr>
          <p:cNvPr id="22" name="Espace réservé du texte 4">
            <a:extLst>
              <a:ext uri="{FF2B5EF4-FFF2-40B4-BE49-F238E27FC236}">
                <a16:creationId xmlns:a16="http://schemas.microsoft.com/office/drawing/2014/main" id="{F292708B-BA1B-D422-310A-AD40818A7D35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629763" y="1006710"/>
            <a:ext cx="6440489" cy="486585"/>
          </a:xfrm>
        </p:spPr>
        <p:txBody>
          <a:bodyPr>
            <a:normAutofit/>
          </a:bodyPr>
          <a:lstStyle>
            <a:lvl1pPr>
              <a:defRPr lang="fr-FR" sz="2000" b="1" i="0" kern="1200" cap="all" baseline="0" dirty="0">
                <a:solidFill>
                  <a:schemeClr val="tx1"/>
                </a:solidFill>
                <a:latin typeface="Paris2024" panose="02010503030201020103" pitchFamily="2" charset="0"/>
                <a:ea typeface="+mn-ea"/>
                <a:cs typeface="+mn-cs"/>
              </a:defRPr>
            </a:lvl1pPr>
          </a:lstStyle>
          <a:p>
            <a:endParaRPr lang="fr-FR"/>
          </a:p>
        </p:txBody>
      </p:sp>
      <p:sp>
        <p:nvSpPr>
          <p:cNvPr id="23" name="Espace réservé du texte 5">
            <a:extLst>
              <a:ext uri="{FF2B5EF4-FFF2-40B4-BE49-F238E27FC236}">
                <a16:creationId xmlns:a16="http://schemas.microsoft.com/office/drawing/2014/main" id="{8FC67989-5EF3-CF5F-A90A-804978893C44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629764" y="2907212"/>
            <a:ext cx="3029441" cy="3278435"/>
          </a:xfrm>
        </p:spPr>
        <p:txBody>
          <a:bodyPr>
            <a:normAutofit/>
          </a:bodyPr>
          <a:lstStyle>
            <a:lvl1pPr>
              <a:defRPr lang="fr-FR" sz="14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</a:lstStyle>
          <a:p>
            <a:endParaRPr lang="fr-FR"/>
          </a:p>
        </p:txBody>
      </p:sp>
      <p:sp>
        <p:nvSpPr>
          <p:cNvPr id="24" name="Espace réservé du texte 6">
            <a:extLst>
              <a:ext uri="{FF2B5EF4-FFF2-40B4-BE49-F238E27FC236}">
                <a16:creationId xmlns:a16="http://schemas.microsoft.com/office/drawing/2014/main" id="{BA78916F-26FC-892F-D425-BB5C3B90583D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629765" y="2150242"/>
            <a:ext cx="3029443" cy="711200"/>
          </a:xfrm>
        </p:spPr>
        <p:txBody>
          <a:bodyPr>
            <a:normAutofit/>
          </a:bodyPr>
          <a:lstStyle>
            <a:lvl1pPr>
              <a:defRPr lang="fr-FR" sz="1800" b="1" i="0" kern="1200" cap="none" baseline="0" dirty="0">
                <a:solidFill>
                  <a:schemeClr val="tx1"/>
                </a:solidFill>
                <a:latin typeface="Paris2024" panose="02010503030201020103" pitchFamily="2" charset="0"/>
                <a:ea typeface="+mn-ea"/>
                <a:cs typeface="+mn-cs"/>
              </a:defRPr>
            </a:lvl1pPr>
          </a:lstStyle>
          <a:p>
            <a:endParaRPr lang="fr-FR"/>
          </a:p>
        </p:txBody>
      </p:sp>
      <p:sp>
        <p:nvSpPr>
          <p:cNvPr id="25" name="Espace réservé du texte 7">
            <a:extLst>
              <a:ext uri="{FF2B5EF4-FFF2-40B4-BE49-F238E27FC236}">
                <a16:creationId xmlns:a16="http://schemas.microsoft.com/office/drawing/2014/main" id="{2BBF8E68-725F-A41C-E732-C584FFFE392E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4040812" y="2907212"/>
            <a:ext cx="3029441" cy="3278435"/>
          </a:xfrm>
        </p:spPr>
        <p:txBody>
          <a:bodyPr>
            <a:normAutofit/>
          </a:bodyPr>
          <a:lstStyle>
            <a:lvl1pPr>
              <a:defRPr lang="fr-FR" sz="14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</a:lstStyle>
          <a:p>
            <a:endParaRPr lang="fr-FR"/>
          </a:p>
        </p:txBody>
      </p:sp>
      <p:sp>
        <p:nvSpPr>
          <p:cNvPr id="26" name="Espace réservé du texte 8">
            <a:extLst>
              <a:ext uri="{FF2B5EF4-FFF2-40B4-BE49-F238E27FC236}">
                <a16:creationId xmlns:a16="http://schemas.microsoft.com/office/drawing/2014/main" id="{2BF647F5-1326-8E37-089F-3B3735B682B5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4040813" y="2150242"/>
            <a:ext cx="3029443" cy="711200"/>
          </a:xfrm>
        </p:spPr>
        <p:txBody>
          <a:bodyPr>
            <a:normAutofit/>
          </a:bodyPr>
          <a:lstStyle>
            <a:lvl1pPr>
              <a:defRPr lang="fr-FR" sz="1800" b="1" i="0" kern="1200" cap="none" baseline="0" dirty="0">
                <a:solidFill>
                  <a:schemeClr val="tx1"/>
                </a:solidFill>
                <a:latin typeface="Paris2024" panose="02010503030201020103" pitchFamily="2" charset="0"/>
                <a:ea typeface="+mn-ea"/>
                <a:cs typeface="+mn-cs"/>
              </a:defRPr>
            </a:lvl1pPr>
          </a:lstStyle>
          <a:p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10D76A2-8323-D161-9926-0538A1B381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9517" y="6581472"/>
            <a:ext cx="6574804" cy="153618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marL="0" indent="0" algn="l">
              <a:buFont typeface="Arial" panose="020B0604020202020204" pitchFamily="34" charset="0"/>
              <a:buNone/>
              <a:defRPr lang="fr-FR" sz="800" b="1" i="0" kern="1200" cap="all" spc="0" baseline="0">
                <a:solidFill>
                  <a:schemeClr val="tx1"/>
                </a:solidFill>
                <a:latin typeface="Source Sans Pro Semibold" panose="020B0503030403020204" pitchFamily="34" charset="77"/>
                <a:ea typeface="+mn-ea"/>
                <a:cs typeface="Arial"/>
              </a:defRPr>
            </a:lvl1pPr>
          </a:lstStyle>
          <a:p>
            <a:r>
              <a:rPr lang="en-US"/>
              <a:t>¤1 Medical Meeting 04 -12 - 2023</a:t>
            </a:r>
            <a:endParaRPr lang="fr-FR"/>
          </a:p>
        </p:txBody>
      </p:sp>
      <p:sp>
        <p:nvSpPr>
          <p:cNvPr id="3" name="Espace réservé pour une image  27">
            <a:extLst>
              <a:ext uri="{FF2B5EF4-FFF2-40B4-BE49-F238E27FC236}">
                <a16:creationId xmlns:a16="http://schemas.microsoft.com/office/drawing/2014/main" id="{00F55163-3BE3-9CD2-83B1-D5615631DC93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>
          <a:xfrm>
            <a:off x="7451725" y="2117724"/>
            <a:ext cx="4740276" cy="4740276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/>
          <a:lstStyle/>
          <a:p>
            <a:endParaRPr lang="fr-FR"/>
          </a:p>
        </p:txBody>
      </p:sp>
      <p:pic>
        <p:nvPicPr>
          <p:cNvPr id="7" name="Image 6" descr="Une image contenant Magenta, Caractère coloré, capture d’écran, rose&#10;&#10;Description générée automatiquement">
            <a:extLst>
              <a:ext uri="{FF2B5EF4-FFF2-40B4-BE49-F238E27FC236}">
                <a16:creationId xmlns:a16="http://schemas.microsoft.com/office/drawing/2014/main" id="{752B945C-FFCF-12CC-111B-891D9E435E1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51725" y="-1"/>
            <a:ext cx="4740274" cy="211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96534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u + Pavé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Une image contenant motif, Caractère coloré, Lilas, papier d’emballage&#10;&#10;Description générée automatiquement">
            <a:extLst>
              <a:ext uri="{FF2B5EF4-FFF2-40B4-BE49-F238E27FC236}">
                <a16:creationId xmlns:a16="http://schemas.microsoft.com/office/drawing/2014/main" id="{3372CED5-56C7-FA50-B0FD-0B2D2059C4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51725" y="0"/>
            <a:ext cx="4740275" cy="2520176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3F22E6BF-76D3-A565-C88C-96E2AC45ADD0}"/>
              </a:ext>
            </a:extLst>
          </p:cNvPr>
          <p:cNvSpPr/>
          <p:nvPr userDrawn="1"/>
        </p:nvSpPr>
        <p:spPr>
          <a:xfrm flipH="1">
            <a:off x="-1" y="0"/>
            <a:ext cx="7451867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fr-FR" b="1">
              <a:latin typeface="Source Sans Pro" panose="020B0503030403020204" pitchFamily="34" charset="77"/>
            </a:endParaRPr>
          </a:p>
        </p:txBody>
      </p:sp>
      <p:sp>
        <p:nvSpPr>
          <p:cNvPr id="2" name="Espace réservé de la date 14">
            <a:extLst>
              <a:ext uri="{FF2B5EF4-FFF2-40B4-BE49-F238E27FC236}">
                <a16:creationId xmlns:a16="http://schemas.microsoft.com/office/drawing/2014/main" id="{57A40369-F7F0-FB48-D270-51798716825D}"/>
              </a:ext>
            </a:extLst>
          </p:cNvPr>
          <p:cNvSpPr txBox="1">
            <a:spLocks/>
          </p:cNvSpPr>
          <p:nvPr/>
        </p:nvSpPr>
        <p:spPr>
          <a:xfrm rot="16200000">
            <a:off x="-276481" y="3367442"/>
            <a:ext cx="1135118" cy="123119"/>
          </a:xfrm>
          <a:prstGeom prst="rect">
            <a:avLst/>
          </a:prstGeom>
        </p:spPr>
        <p:txBody>
          <a:bodyPr anchor="ctr"/>
          <a:lstStyle>
            <a:defPPr>
              <a:defRPr lang="fr-FR"/>
            </a:defPPr>
            <a:lvl1pPr marL="0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8686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7372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06058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74745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43431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12117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80803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49489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800" b="1" i="0" kern="1200" spc="100" baseline="0">
                <a:solidFill>
                  <a:schemeClr val="tx1"/>
                </a:solidFill>
                <a:latin typeface="Paris2024" panose="02010503030201020103" pitchFamily="2" charset="0"/>
                <a:ea typeface="+mn-ea"/>
                <a:cs typeface="+mn-cs"/>
              </a:rPr>
              <a:t>PARIS2024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D2E683BF-10CB-7B82-E30B-435A9A5C40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9764" y="487680"/>
            <a:ext cx="6440488" cy="518160"/>
          </a:xfrm>
        </p:spPr>
        <p:txBody>
          <a:bodyPr anchor="t">
            <a:noAutofit/>
          </a:bodyPr>
          <a:lstStyle>
            <a:lvl1pPr>
              <a:defRPr lang="fr-FR" sz="4000" b="1" i="1" kern="1200" cap="all" baseline="0">
                <a:solidFill>
                  <a:schemeClr val="tx1"/>
                </a:solidFill>
                <a:latin typeface="Paris2024 Black" panose="02010503030201020103" pitchFamily="2" charset="0"/>
                <a:ea typeface="+mj-ea"/>
                <a:cs typeface="+mj-cs"/>
              </a:defRPr>
            </a:lvl1pPr>
          </a:lstStyle>
          <a:p>
            <a:r>
              <a:rPr lang="fr-FR"/>
              <a:t>Titre de la slide</a:t>
            </a:r>
          </a:p>
        </p:txBody>
      </p:sp>
      <p:sp>
        <p:nvSpPr>
          <p:cNvPr id="22" name="Espace réservé du texte 4">
            <a:extLst>
              <a:ext uri="{FF2B5EF4-FFF2-40B4-BE49-F238E27FC236}">
                <a16:creationId xmlns:a16="http://schemas.microsoft.com/office/drawing/2014/main" id="{F292708B-BA1B-D422-310A-AD40818A7D35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629763" y="1006710"/>
            <a:ext cx="6440489" cy="486585"/>
          </a:xfrm>
        </p:spPr>
        <p:txBody>
          <a:bodyPr>
            <a:normAutofit/>
          </a:bodyPr>
          <a:lstStyle>
            <a:lvl1pPr>
              <a:defRPr lang="fr-FR" sz="2000" b="1" i="0" kern="1200" cap="all" baseline="0" dirty="0">
                <a:solidFill>
                  <a:schemeClr val="tx1"/>
                </a:solidFill>
                <a:latin typeface="Paris2024" panose="02010503030201020103" pitchFamily="2" charset="0"/>
                <a:ea typeface="+mn-ea"/>
                <a:cs typeface="+mn-cs"/>
              </a:defRPr>
            </a:lvl1pPr>
          </a:lstStyle>
          <a:p>
            <a:endParaRPr lang="fr-FR"/>
          </a:p>
        </p:txBody>
      </p:sp>
      <p:sp>
        <p:nvSpPr>
          <p:cNvPr id="23" name="Espace réservé du texte 5">
            <a:extLst>
              <a:ext uri="{FF2B5EF4-FFF2-40B4-BE49-F238E27FC236}">
                <a16:creationId xmlns:a16="http://schemas.microsoft.com/office/drawing/2014/main" id="{8FC67989-5EF3-CF5F-A90A-804978893C44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629764" y="2907212"/>
            <a:ext cx="3029441" cy="3278435"/>
          </a:xfrm>
        </p:spPr>
        <p:txBody>
          <a:bodyPr>
            <a:normAutofit/>
          </a:bodyPr>
          <a:lstStyle>
            <a:lvl1pPr>
              <a:defRPr lang="fr-FR" sz="14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</a:lstStyle>
          <a:p>
            <a:endParaRPr lang="fr-FR"/>
          </a:p>
        </p:txBody>
      </p:sp>
      <p:sp>
        <p:nvSpPr>
          <p:cNvPr id="24" name="Espace réservé du texte 6">
            <a:extLst>
              <a:ext uri="{FF2B5EF4-FFF2-40B4-BE49-F238E27FC236}">
                <a16:creationId xmlns:a16="http://schemas.microsoft.com/office/drawing/2014/main" id="{BA78916F-26FC-892F-D425-BB5C3B90583D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629765" y="2150242"/>
            <a:ext cx="3029443" cy="711200"/>
          </a:xfrm>
        </p:spPr>
        <p:txBody>
          <a:bodyPr>
            <a:normAutofit/>
          </a:bodyPr>
          <a:lstStyle>
            <a:lvl1pPr>
              <a:defRPr lang="fr-FR" sz="1800" b="1" i="0" kern="1200" cap="none" baseline="0" dirty="0">
                <a:solidFill>
                  <a:schemeClr val="tx1"/>
                </a:solidFill>
                <a:latin typeface="Paris2024" panose="02010503030201020103" pitchFamily="2" charset="0"/>
                <a:ea typeface="+mn-ea"/>
                <a:cs typeface="+mn-cs"/>
              </a:defRPr>
            </a:lvl1pPr>
          </a:lstStyle>
          <a:p>
            <a:endParaRPr lang="fr-FR"/>
          </a:p>
        </p:txBody>
      </p:sp>
      <p:sp>
        <p:nvSpPr>
          <p:cNvPr id="25" name="Espace réservé du texte 7">
            <a:extLst>
              <a:ext uri="{FF2B5EF4-FFF2-40B4-BE49-F238E27FC236}">
                <a16:creationId xmlns:a16="http://schemas.microsoft.com/office/drawing/2014/main" id="{2BBF8E68-725F-A41C-E732-C584FFFE392E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4040812" y="2907212"/>
            <a:ext cx="3029441" cy="3278435"/>
          </a:xfrm>
        </p:spPr>
        <p:txBody>
          <a:bodyPr>
            <a:normAutofit/>
          </a:bodyPr>
          <a:lstStyle>
            <a:lvl1pPr>
              <a:defRPr lang="fr-FR" sz="14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</a:lstStyle>
          <a:p>
            <a:endParaRPr lang="fr-FR"/>
          </a:p>
        </p:txBody>
      </p:sp>
      <p:sp>
        <p:nvSpPr>
          <p:cNvPr id="26" name="Espace réservé du texte 8">
            <a:extLst>
              <a:ext uri="{FF2B5EF4-FFF2-40B4-BE49-F238E27FC236}">
                <a16:creationId xmlns:a16="http://schemas.microsoft.com/office/drawing/2014/main" id="{2BF647F5-1326-8E37-089F-3B3735B682B5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4040813" y="2150242"/>
            <a:ext cx="3029443" cy="711200"/>
          </a:xfrm>
        </p:spPr>
        <p:txBody>
          <a:bodyPr>
            <a:normAutofit/>
          </a:bodyPr>
          <a:lstStyle>
            <a:lvl1pPr>
              <a:defRPr lang="fr-FR" sz="1800" b="1" i="0" kern="1200" cap="none" baseline="0" dirty="0">
                <a:solidFill>
                  <a:schemeClr val="tx1"/>
                </a:solidFill>
                <a:latin typeface="Paris2024" panose="02010503030201020103" pitchFamily="2" charset="0"/>
                <a:ea typeface="+mn-ea"/>
                <a:cs typeface="+mn-cs"/>
              </a:defRPr>
            </a:lvl1pPr>
          </a:lstStyle>
          <a:p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10D76A2-8323-D161-9926-0538A1B381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9517" y="6581472"/>
            <a:ext cx="6574804" cy="153618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marL="0" indent="0" algn="l">
              <a:buFont typeface="Arial" panose="020B0604020202020204" pitchFamily="34" charset="0"/>
              <a:buNone/>
              <a:defRPr lang="fr-FR" sz="800" b="1" i="0" kern="1200" cap="all" spc="0" baseline="0">
                <a:solidFill>
                  <a:schemeClr val="tx1"/>
                </a:solidFill>
                <a:latin typeface="Source Sans Pro Semibold" panose="020B0503030403020204" pitchFamily="34" charset="77"/>
                <a:ea typeface="+mn-ea"/>
                <a:cs typeface="Arial"/>
              </a:defRPr>
            </a:lvl1pPr>
          </a:lstStyle>
          <a:p>
            <a:r>
              <a:rPr lang="en-US"/>
              <a:t>¤1 Medical Meeting 04 -12 - 2023</a:t>
            </a:r>
            <a:endParaRPr lang="fr-FR"/>
          </a:p>
        </p:txBody>
      </p:sp>
      <p:sp>
        <p:nvSpPr>
          <p:cNvPr id="3" name="Espace réservé pour une image  27">
            <a:extLst>
              <a:ext uri="{FF2B5EF4-FFF2-40B4-BE49-F238E27FC236}">
                <a16:creationId xmlns:a16="http://schemas.microsoft.com/office/drawing/2014/main" id="{00F55163-3BE3-9CD2-83B1-D5615631DC93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>
          <a:xfrm>
            <a:off x="7451725" y="2117725"/>
            <a:ext cx="4740275" cy="474027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1533348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u + Pavés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 : avec coins arrondis en haut 11">
            <a:extLst>
              <a:ext uri="{FF2B5EF4-FFF2-40B4-BE49-F238E27FC236}">
                <a16:creationId xmlns:a16="http://schemas.microsoft.com/office/drawing/2014/main" id="{461FDEB3-6C40-BC67-0DCF-88FCF0311091}"/>
              </a:ext>
            </a:extLst>
          </p:cNvPr>
          <p:cNvSpPr/>
          <p:nvPr/>
        </p:nvSpPr>
        <p:spPr>
          <a:xfrm>
            <a:off x="7300972" y="0"/>
            <a:ext cx="4900967" cy="6869654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fr-FR" b="1">
              <a:latin typeface="Source Sans Pro" panose="020B0503030403020204" pitchFamily="34" charset="77"/>
            </a:endParaRPr>
          </a:p>
        </p:txBody>
      </p:sp>
      <p:sp>
        <p:nvSpPr>
          <p:cNvPr id="14" name="Espace réservé pour une image  13">
            <a:extLst>
              <a:ext uri="{FF2B5EF4-FFF2-40B4-BE49-F238E27FC236}">
                <a16:creationId xmlns:a16="http://schemas.microsoft.com/office/drawing/2014/main" id="{2523766E-7318-31D1-1BB0-CC8C2F0D8E8A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7300972" y="4402138"/>
            <a:ext cx="4891027" cy="2467516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FFF2BE2F-DC95-10A1-0619-F8FE00F2E43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¤1 Medical Meeting 04 -12 - 2023</a:t>
            </a:r>
            <a:endParaRPr lang="fr-FR"/>
          </a:p>
        </p:txBody>
      </p:sp>
      <p:sp>
        <p:nvSpPr>
          <p:cNvPr id="36" name="Espace réservé du texte 2">
            <a:extLst>
              <a:ext uri="{FF2B5EF4-FFF2-40B4-BE49-F238E27FC236}">
                <a16:creationId xmlns:a16="http://schemas.microsoft.com/office/drawing/2014/main" id="{C3BF765A-324E-1C79-8C5F-ECD6FE4C808B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308438" y="1005840"/>
            <a:ext cx="2876095" cy="1306129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8800" b="1" i="1">
                <a:solidFill>
                  <a:schemeClr val="accent5"/>
                </a:solidFill>
                <a:latin typeface="Paris2024 Black" panose="02010503030201020103" pitchFamily="2" charset="0"/>
              </a:defRPr>
            </a:lvl1pPr>
          </a:lstStyle>
          <a:p>
            <a:pPr lvl="0"/>
            <a:r>
              <a:rPr lang="fr-FR"/>
              <a:t>#</a:t>
            </a:r>
          </a:p>
        </p:txBody>
      </p:sp>
      <p:sp>
        <p:nvSpPr>
          <p:cNvPr id="37" name="Espace réservé du texte 12">
            <a:extLst>
              <a:ext uri="{FF2B5EF4-FFF2-40B4-BE49-F238E27FC236}">
                <a16:creationId xmlns:a16="http://schemas.microsoft.com/office/drawing/2014/main" id="{81A8EC87-F28C-E6D4-7A03-3E11DAD186B7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8308438" y="2325767"/>
            <a:ext cx="2876095" cy="179923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7938" indent="0" algn="ctr">
              <a:lnSpc>
                <a:spcPct val="80000"/>
              </a:lnSpc>
              <a:spcAft>
                <a:spcPts val="0"/>
              </a:spcAft>
              <a:tabLst/>
              <a:defRPr lang="fr-FR" sz="1400" b="1" i="0" kern="1200" cap="none" baseline="0" dirty="0">
                <a:solidFill>
                  <a:schemeClr val="accent5"/>
                </a:solidFill>
                <a:latin typeface="Paris2024 Semibold" panose="02010503030201020103" pitchFamily="2" charset="0"/>
                <a:ea typeface="+mn-ea"/>
                <a:cs typeface="+mn-cs"/>
              </a:defRPr>
            </a:lvl1pPr>
            <a:lvl2pPr marL="7938" indent="0">
              <a:tabLst/>
              <a:defRPr sz="1600" b="0" i="0">
                <a:latin typeface="Paris2024 Semibold" panose="02010503030201020103" pitchFamily="2" charset="0"/>
              </a:defRPr>
            </a:lvl2pPr>
            <a:lvl3pPr marL="7938" indent="0">
              <a:tabLst/>
              <a:defRPr sz="1400" b="0" i="0">
                <a:latin typeface="Source Sans Pro" panose="020B0503030403020204" pitchFamily="34" charset="77"/>
              </a:defRPr>
            </a:lvl3pPr>
            <a:lvl4pPr marL="7938" indent="0">
              <a:tabLst/>
              <a:defRPr sz="1400" b="1" i="0">
                <a:latin typeface="Source Sans Pro" panose="020B0503030403020204" pitchFamily="34" charset="77"/>
              </a:defRPr>
            </a:lvl4pPr>
            <a:lvl5pPr marL="7938" indent="0">
              <a:tabLst/>
              <a:defRPr sz="1400"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" name="Espace réservé de la date 14">
            <a:extLst>
              <a:ext uri="{FF2B5EF4-FFF2-40B4-BE49-F238E27FC236}">
                <a16:creationId xmlns:a16="http://schemas.microsoft.com/office/drawing/2014/main" id="{D739F452-4E54-B770-ED00-BB995FFD8A7B}"/>
              </a:ext>
            </a:extLst>
          </p:cNvPr>
          <p:cNvSpPr txBox="1">
            <a:spLocks/>
          </p:cNvSpPr>
          <p:nvPr/>
        </p:nvSpPr>
        <p:spPr>
          <a:xfrm rot="16200000">
            <a:off x="-276481" y="3367442"/>
            <a:ext cx="1135118" cy="123119"/>
          </a:xfrm>
          <a:prstGeom prst="rect">
            <a:avLst/>
          </a:prstGeom>
        </p:spPr>
        <p:txBody>
          <a:bodyPr anchor="ctr"/>
          <a:lstStyle>
            <a:defPPr>
              <a:defRPr lang="fr-FR"/>
            </a:defPPr>
            <a:lvl1pPr marL="0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8686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7372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06058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74745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43431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12117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80803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49489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800" b="1" i="0" kern="1200" spc="100" baseline="0">
                <a:solidFill>
                  <a:schemeClr val="bg1"/>
                </a:solidFill>
                <a:latin typeface="Paris2024" panose="02010503030201020103" pitchFamily="2" charset="0"/>
                <a:ea typeface="+mn-ea"/>
                <a:cs typeface="+mn-cs"/>
              </a:rPr>
              <a:t>PARIS2024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A7F88E8D-E339-131C-9CC9-B400809133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9765" y="487680"/>
            <a:ext cx="6054234" cy="518160"/>
          </a:xfrm>
        </p:spPr>
        <p:txBody>
          <a:bodyPr anchor="t">
            <a:noAutofit/>
          </a:bodyPr>
          <a:lstStyle>
            <a:lvl1pPr>
              <a:defRPr lang="fr-FR" sz="4000" b="1" i="1" kern="1200" cap="all" baseline="0">
                <a:solidFill>
                  <a:schemeClr val="bg1"/>
                </a:solidFill>
                <a:latin typeface="Paris2024 Black" panose="02010503030201020103" pitchFamily="2" charset="0"/>
                <a:ea typeface="+mj-ea"/>
                <a:cs typeface="+mj-cs"/>
              </a:defRPr>
            </a:lvl1pPr>
          </a:lstStyle>
          <a:p>
            <a:r>
              <a:rPr lang="fr-FR"/>
              <a:t>Titre de la slide</a:t>
            </a:r>
          </a:p>
        </p:txBody>
      </p:sp>
      <p:sp>
        <p:nvSpPr>
          <p:cNvPr id="10" name="Espace réservé du texte 12">
            <a:extLst>
              <a:ext uri="{FF2B5EF4-FFF2-40B4-BE49-F238E27FC236}">
                <a16:creationId xmlns:a16="http://schemas.microsoft.com/office/drawing/2014/main" id="{984803DD-433D-4208-E8BC-5AE4BDA7C5F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9764" y="1006710"/>
            <a:ext cx="6054234" cy="486585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7938" indent="0">
              <a:lnSpc>
                <a:spcPct val="80000"/>
              </a:lnSpc>
              <a:spcAft>
                <a:spcPts val="0"/>
              </a:spcAft>
              <a:tabLst/>
              <a:defRPr lang="fr-FR" sz="2000" b="1" i="0" kern="1200" cap="all" baseline="0" dirty="0">
                <a:solidFill>
                  <a:schemeClr val="bg1"/>
                </a:solidFill>
                <a:latin typeface="Paris2024" panose="02010503030201020103" pitchFamily="2" charset="0"/>
                <a:ea typeface="+mn-ea"/>
                <a:cs typeface="+mn-cs"/>
              </a:defRPr>
            </a:lvl1pPr>
            <a:lvl2pPr marL="7938" indent="0">
              <a:tabLst/>
              <a:defRPr sz="1600" b="0" i="0">
                <a:latin typeface="Paris2024 Semibold" panose="02010503030201020103" pitchFamily="2" charset="0"/>
              </a:defRPr>
            </a:lvl2pPr>
            <a:lvl3pPr marL="7938" indent="0">
              <a:tabLst/>
              <a:defRPr sz="1400" b="0" i="0">
                <a:latin typeface="Source Sans Pro" panose="020B0503030403020204" pitchFamily="34" charset="77"/>
              </a:defRPr>
            </a:lvl3pPr>
            <a:lvl4pPr marL="7938" indent="0">
              <a:tabLst/>
              <a:defRPr sz="1400" b="1" i="0">
                <a:latin typeface="Source Sans Pro" panose="020B0503030403020204" pitchFamily="34" charset="77"/>
              </a:defRPr>
            </a:lvl4pPr>
            <a:lvl5pPr marL="7938" indent="0">
              <a:tabLst/>
              <a:defRPr sz="1400"/>
            </a:lvl5pPr>
          </a:lstStyle>
          <a:p>
            <a:pPr lvl="0"/>
            <a:r>
              <a:rPr lang="fr-FR"/>
              <a:t>Sous-titre de la slide</a:t>
            </a:r>
          </a:p>
        </p:txBody>
      </p:sp>
      <p:sp>
        <p:nvSpPr>
          <p:cNvPr id="7" name="Espace réservé du texte 3">
            <a:extLst>
              <a:ext uri="{FF2B5EF4-FFF2-40B4-BE49-F238E27FC236}">
                <a16:creationId xmlns:a16="http://schemas.microsoft.com/office/drawing/2014/main" id="{DA507EAC-C5F6-6507-16A5-AE9D069FBD5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29763" y="2769519"/>
            <a:ext cx="6054234" cy="3500749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1200" b="0" i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8" name="Espace réservé du texte 12">
            <a:extLst>
              <a:ext uri="{FF2B5EF4-FFF2-40B4-BE49-F238E27FC236}">
                <a16:creationId xmlns:a16="http://schemas.microsoft.com/office/drawing/2014/main" id="{D3FB583A-151C-5C7E-FDD7-2C214B11A06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29763" y="2012550"/>
            <a:ext cx="6054236" cy="71120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7938" indent="0">
              <a:lnSpc>
                <a:spcPct val="80000"/>
              </a:lnSpc>
              <a:spcAft>
                <a:spcPts val="0"/>
              </a:spcAft>
              <a:tabLst/>
              <a:defRPr lang="fr-FR" sz="1800" b="1" i="0" kern="1200" cap="none" baseline="0" dirty="0">
                <a:solidFill>
                  <a:schemeClr val="bg1"/>
                </a:solidFill>
                <a:latin typeface="Paris2024" panose="02010503030201020103" pitchFamily="2" charset="0"/>
                <a:ea typeface="+mn-ea"/>
                <a:cs typeface="+mn-cs"/>
              </a:defRPr>
            </a:lvl1pPr>
            <a:lvl2pPr marL="7938" indent="0">
              <a:tabLst/>
              <a:defRPr sz="1600" b="0" i="0">
                <a:latin typeface="Paris2024 Semibold" panose="02010503030201020103" pitchFamily="2" charset="0"/>
              </a:defRPr>
            </a:lvl2pPr>
            <a:lvl3pPr marL="7938" indent="0">
              <a:tabLst/>
              <a:defRPr sz="1400" b="0" i="0">
                <a:latin typeface="Source Sans Pro" panose="020B0503030403020204" pitchFamily="34" charset="77"/>
              </a:defRPr>
            </a:lvl3pPr>
            <a:lvl4pPr marL="7938" indent="0">
              <a:tabLst/>
              <a:defRPr sz="1400" b="1" i="0">
                <a:latin typeface="Source Sans Pro" panose="020B0503030403020204" pitchFamily="34" charset="77"/>
              </a:defRPr>
            </a:lvl4pPr>
            <a:lvl5pPr marL="7938" indent="0">
              <a:tabLst/>
              <a:defRPr sz="1400"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111301513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Contenu + Pavé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FFF2BE2F-DC95-10A1-0619-F8FE00F2E43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¤1 Medical Meeting 04 -12 - 2023</a:t>
            </a:r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996C34B-A806-F35B-8E5B-71D3B4A984A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5569918-0B2F-4649-838B-5A48C61CC09E}" type="slidenum">
              <a:rPr lang="fr-FR" smtClean="0"/>
              <a:t>‹#›</a:t>
            </a:fld>
            <a:endParaRPr lang="fr-FR"/>
          </a:p>
        </p:txBody>
      </p:sp>
      <p:sp>
        <p:nvSpPr>
          <p:cNvPr id="10" name="Espace réservé du texte 3">
            <a:extLst>
              <a:ext uri="{FF2B5EF4-FFF2-40B4-BE49-F238E27FC236}">
                <a16:creationId xmlns:a16="http://schemas.microsoft.com/office/drawing/2014/main" id="{24273D68-7870-192C-792E-8FB1CD2A9DBE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629763" y="2648540"/>
            <a:ext cx="2450533" cy="3721780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1400" b="0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1" name="Espace réservé du texte 12">
            <a:extLst>
              <a:ext uri="{FF2B5EF4-FFF2-40B4-BE49-F238E27FC236}">
                <a16:creationId xmlns:a16="http://schemas.microsoft.com/office/drawing/2014/main" id="{565F5BEF-3BC5-3BFF-1780-C78898587BF4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629764" y="1891570"/>
            <a:ext cx="2450534" cy="71120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7938" indent="0">
              <a:lnSpc>
                <a:spcPct val="80000"/>
              </a:lnSpc>
              <a:spcAft>
                <a:spcPts val="0"/>
              </a:spcAft>
              <a:tabLst/>
              <a:defRPr lang="fr-FR" sz="1800" b="1" i="0" kern="1200" cap="none" baseline="0" dirty="0">
                <a:solidFill>
                  <a:schemeClr val="accent5"/>
                </a:solidFill>
                <a:latin typeface="Paris2024" panose="02010503030201020103" pitchFamily="2" charset="0"/>
                <a:ea typeface="+mn-ea"/>
                <a:cs typeface="+mn-cs"/>
              </a:defRPr>
            </a:lvl1pPr>
            <a:lvl2pPr marL="7938" indent="0">
              <a:tabLst/>
              <a:defRPr sz="1600" b="0" i="0">
                <a:latin typeface="Paris2024 Semibold" panose="02010503030201020103" pitchFamily="2" charset="0"/>
              </a:defRPr>
            </a:lvl2pPr>
            <a:lvl3pPr marL="7938" indent="0">
              <a:tabLst/>
              <a:defRPr sz="1400" b="0" i="0">
                <a:latin typeface="Source Sans Pro" panose="020B0503030403020204" pitchFamily="34" charset="77"/>
              </a:defRPr>
            </a:lvl3pPr>
            <a:lvl4pPr marL="7938" indent="0">
              <a:tabLst/>
              <a:defRPr sz="1400" b="1" i="0">
                <a:latin typeface="Source Sans Pro" panose="020B0503030403020204" pitchFamily="34" charset="77"/>
              </a:defRPr>
            </a:lvl4pPr>
            <a:lvl5pPr marL="7938" indent="0">
              <a:tabLst/>
              <a:defRPr sz="1400"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1" name="Espace réservé du texte 3">
            <a:extLst>
              <a:ext uri="{FF2B5EF4-FFF2-40B4-BE49-F238E27FC236}">
                <a16:creationId xmlns:a16="http://schemas.microsoft.com/office/drawing/2014/main" id="{8D312648-C61D-4703-E321-AE8B4477824E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3443421" y="2648540"/>
            <a:ext cx="2450533" cy="3721780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1400" b="0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3" name="Espace réservé du texte 12">
            <a:extLst>
              <a:ext uri="{FF2B5EF4-FFF2-40B4-BE49-F238E27FC236}">
                <a16:creationId xmlns:a16="http://schemas.microsoft.com/office/drawing/2014/main" id="{E577C0D8-4320-C160-62DB-6A7DE73DC7B2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3443420" y="1891570"/>
            <a:ext cx="2450534" cy="71120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7938" indent="0">
              <a:lnSpc>
                <a:spcPct val="80000"/>
              </a:lnSpc>
              <a:spcAft>
                <a:spcPts val="0"/>
              </a:spcAft>
              <a:tabLst/>
              <a:defRPr lang="fr-FR" sz="1800" b="1" i="0" kern="1200" cap="none" baseline="0" dirty="0">
                <a:solidFill>
                  <a:schemeClr val="accent5"/>
                </a:solidFill>
                <a:latin typeface="Paris2024" panose="02010503030201020103" pitchFamily="2" charset="0"/>
                <a:ea typeface="+mn-ea"/>
                <a:cs typeface="+mn-cs"/>
              </a:defRPr>
            </a:lvl1pPr>
            <a:lvl2pPr marL="7938" indent="0">
              <a:tabLst/>
              <a:defRPr sz="1600" b="0" i="0">
                <a:latin typeface="Paris2024 Semibold" panose="02010503030201020103" pitchFamily="2" charset="0"/>
              </a:defRPr>
            </a:lvl2pPr>
            <a:lvl3pPr marL="7938" indent="0">
              <a:tabLst/>
              <a:defRPr sz="1400" b="0" i="0">
                <a:latin typeface="Source Sans Pro" panose="020B0503030403020204" pitchFamily="34" charset="77"/>
              </a:defRPr>
            </a:lvl3pPr>
            <a:lvl4pPr marL="7938" indent="0">
              <a:tabLst/>
              <a:defRPr sz="1400" b="1" i="0">
                <a:latin typeface="Source Sans Pro" panose="020B0503030403020204" pitchFamily="34" charset="77"/>
              </a:defRPr>
            </a:lvl4pPr>
            <a:lvl5pPr marL="7938" indent="0">
              <a:tabLst/>
              <a:defRPr sz="1400"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4" name="Espace réservé du texte 3">
            <a:extLst>
              <a:ext uri="{FF2B5EF4-FFF2-40B4-BE49-F238E27FC236}">
                <a16:creationId xmlns:a16="http://schemas.microsoft.com/office/drawing/2014/main" id="{47877851-3CB0-4A85-7F0F-0AF94685F8A8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6328042" y="2648540"/>
            <a:ext cx="2450533" cy="3721780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1400" b="0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5" name="Espace réservé du texte 12">
            <a:extLst>
              <a:ext uri="{FF2B5EF4-FFF2-40B4-BE49-F238E27FC236}">
                <a16:creationId xmlns:a16="http://schemas.microsoft.com/office/drawing/2014/main" id="{D6D0A9E3-81B9-F622-DA4C-535146ACC1A0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6328041" y="1891570"/>
            <a:ext cx="2450534" cy="71120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7938" indent="0">
              <a:lnSpc>
                <a:spcPct val="80000"/>
              </a:lnSpc>
              <a:spcAft>
                <a:spcPts val="0"/>
              </a:spcAft>
              <a:tabLst/>
              <a:defRPr lang="fr-FR" sz="1800" b="1" i="0" kern="1200" cap="none" baseline="0" dirty="0">
                <a:solidFill>
                  <a:schemeClr val="accent5"/>
                </a:solidFill>
                <a:latin typeface="Paris2024" panose="02010503030201020103" pitchFamily="2" charset="0"/>
                <a:ea typeface="+mn-ea"/>
                <a:cs typeface="+mn-cs"/>
              </a:defRPr>
            </a:lvl1pPr>
            <a:lvl2pPr marL="7938" indent="0">
              <a:tabLst/>
              <a:defRPr sz="1600" b="0" i="0">
                <a:latin typeface="Paris2024 Semibold" panose="02010503030201020103" pitchFamily="2" charset="0"/>
              </a:defRPr>
            </a:lvl2pPr>
            <a:lvl3pPr marL="7938" indent="0">
              <a:tabLst/>
              <a:defRPr sz="1400" b="0" i="0">
                <a:latin typeface="Source Sans Pro" panose="020B0503030403020204" pitchFamily="34" charset="77"/>
              </a:defRPr>
            </a:lvl3pPr>
            <a:lvl4pPr marL="7938" indent="0">
              <a:tabLst/>
              <a:defRPr sz="1400" b="1" i="0">
                <a:latin typeface="Source Sans Pro" panose="020B0503030403020204" pitchFamily="34" charset="77"/>
              </a:defRPr>
            </a:lvl4pPr>
            <a:lvl5pPr marL="7938" indent="0">
              <a:tabLst/>
              <a:defRPr sz="1400"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6" name="Espace réservé du texte 3">
            <a:extLst>
              <a:ext uri="{FF2B5EF4-FFF2-40B4-BE49-F238E27FC236}">
                <a16:creationId xmlns:a16="http://schemas.microsoft.com/office/drawing/2014/main" id="{D90AA099-8B2F-AED6-14FD-4176177D0481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9212661" y="2648540"/>
            <a:ext cx="2450533" cy="3721780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1400" b="0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7" name="Espace réservé du texte 12">
            <a:extLst>
              <a:ext uri="{FF2B5EF4-FFF2-40B4-BE49-F238E27FC236}">
                <a16:creationId xmlns:a16="http://schemas.microsoft.com/office/drawing/2014/main" id="{DA440C47-5C2D-CC82-DE89-3E43BD290DA2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9212662" y="1891570"/>
            <a:ext cx="2450534" cy="71120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7938" indent="0">
              <a:lnSpc>
                <a:spcPct val="80000"/>
              </a:lnSpc>
              <a:spcAft>
                <a:spcPts val="0"/>
              </a:spcAft>
              <a:tabLst/>
              <a:defRPr lang="fr-FR" sz="1800" b="1" i="0" kern="1200" cap="none" baseline="0" dirty="0">
                <a:solidFill>
                  <a:schemeClr val="accent5"/>
                </a:solidFill>
                <a:latin typeface="Paris2024" panose="02010503030201020103" pitchFamily="2" charset="0"/>
                <a:ea typeface="+mn-ea"/>
                <a:cs typeface="+mn-cs"/>
              </a:defRPr>
            </a:lvl1pPr>
            <a:lvl2pPr marL="7938" indent="0">
              <a:tabLst/>
              <a:defRPr sz="1600" b="0" i="0">
                <a:latin typeface="Paris2024 Semibold" panose="02010503030201020103" pitchFamily="2" charset="0"/>
              </a:defRPr>
            </a:lvl2pPr>
            <a:lvl3pPr marL="7938" indent="0">
              <a:tabLst/>
              <a:defRPr sz="1400" b="0" i="0">
                <a:latin typeface="Source Sans Pro" panose="020B0503030403020204" pitchFamily="34" charset="77"/>
              </a:defRPr>
            </a:lvl3pPr>
            <a:lvl4pPr marL="7938" indent="0">
              <a:tabLst/>
              <a:defRPr sz="1400" b="1" i="0">
                <a:latin typeface="Source Sans Pro" panose="020B0503030403020204" pitchFamily="34" charset="77"/>
              </a:defRPr>
            </a:lvl4pPr>
            <a:lvl5pPr marL="7938" indent="0">
              <a:tabLst/>
              <a:defRPr sz="1400"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" name="Espace réservé de la date 14">
            <a:extLst>
              <a:ext uri="{FF2B5EF4-FFF2-40B4-BE49-F238E27FC236}">
                <a16:creationId xmlns:a16="http://schemas.microsoft.com/office/drawing/2014/main" id="{57A40369-F7F0-FB48-D270-51798716825D}"/>
              </a:ext>
            </a:extLst>
          </p:cNvPr>
          <p:cNvSpPr txBox="1">
            <a:spLocks/>
          </p:cNvSpPr>
          <p:nvPr/>
        </p:nvSpPr>
        <p:spPr>
          <a:xfrm rot="16200000">
            <a:off x="-276481" y="3367442"/>
            <a:ext cx="1135118" cy="123119"/>
          </a:xfrm>
          <a:prstGeom prst="rect">
            <a:avLst/>
          </a:prstGeom>
        </p:spPr>
        <p:txBody>
          <a:bodyPr anchor="ctr"/>
          <a:lstStyle>
            <a:defPPr>
              <a:defRPr lang="fr-FR"/>
            </a:defPPr>
            <a:lvl1pPr marL="0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8686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7372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06058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74745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43431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12117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80803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49489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800" b="1" i="0" kern="1200" spc="100" baseline="0">
                <a:solidFill>
                  <a:schemeClr val="tx1"/>
                </a:solidFill>
                <a:latin typeface="Paris2024" panose="02010503030201020103" pitchFamily="2" charset="0"/>
                <a:ea typeface="+mn-ea"/>
                <a:cs typeface="+mn-cs"/>
              </a:rPr>
              <a:t>PARIS2024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D2E683BF-10CB-7B82-E30B-435A9A5C40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9764" y="487680"/>
            <a:ext cx="8148811" cy="518160"/>
          </a:xfrm>
        </p:spPr>
        <p:txBody>
          <a:bodyPr anchor="t">
            <a:noAutofit/>
          </a:bodyPr>
          <a:lstStyle>
            <a:lvl1pPr>
              <a:defRPr lang="fr-FR" sz="4000" b="1" i="1" kern="1200" cap="all" baseline="0">
                <a:solidFill>
                  <a:schemeClr val="accent2"/>
                </a:solidFill>
                <a:latin typeface="Paris2024 Black" panose="02010503030201020103" pitchFamily="2" charset="0"/>
                <a:ea typeface="+mj-ea"/>
                <a:cs typeface="+mj-cs"/>
              </a:defRPr>
            </a:lvl1pPr>
          </a:lstStyle>
          <a:p>
            <a:r>
              <a:rPr lang="fr-FR"/>
              <a:t>Titre de la slide</a:t>
            </a:r>
          </a:p>
        </p:txBody>
      </p:sp>
      <p:sp>
        <p:nvSpPr>
          <p:cNvPr id="7" name="Espace réservé du texte 12">
            <a:extLst>
              <a:ext uri="{FF2B5EF4-FFF2-40B4-BE49-F238E27FC236}">
                <a16:creationId xmlns:a16="http://schemas.microsoft.com/office/drawing/2014/main" id="{A7CEB279-DCBC-7989-63EC-C2D935A30F6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9763" y="1006710"/>
            <a:ext cx="8148811" cy="486585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7938" indent="0">
              <a:lnSpc>
                <a:spcPct val="80000"/>
              </a:lnSpc>
              <a:spcAft>
                <a:spcPts val="0"/>
              </a:spcAft>
              <a:tabLst/>
              <a:defRPr lang="fr-FR" sz="2000" b="1" i="0" kern="1200" cap="all" baseline="0" dirty="0">
                <a:solidFill>
                  <a:schemeClr val="accent2"/>
                </a:solidFill>
                <a:latin typeface="Paris2024" panose="02010503030201020103" pitchFamily="2" charset="0"/>
                <a:ea typeface="+mn-ea"/>
                <a:cs typeface="+mn-cs"/>
              </a:defRPr>
            </a:lvl1pPr>
            <a:lvl2pPr marL="7938" indent="0">
              <a:tabLst/>
              <a:defRPr sz="1600" b="0" i="0">
                <a:latin typeface="Paris2024 Semibold" panose="02010503030201020103" pitchFamily="2" charset="0"/>
              </a:defRPr>
            </a:lvl2pPr>
            <a:lvl3pPr marL="7938" indent="0">
              <a:tabLst/>
              <a:defRPr sz="1400" b="0" i="0">
                <a:latin typeface="Source Sans Pro" panose="020B0503030403020204" pitchFamily="34" charset="77"/>
              </a:defRPr>
            </a:lvl3pPr>
            <a:lvl4pPr marL="7938" indent="0">
              <a:tabLst/>
              <a:defRPr sz="1400" b="1" i="0">
                <a:latin typeface="Source Sans Pro" panose="020B0503030403020204" pitchFamily="34" charset="77"/>
              </a:defRPr>
            </a:lvl4pPr>
            <a:lvl5pPr marL="7938" indent="0">
              <a:tabLst/>
              <a:defRPr sz="1400"/>
            </a:lvl5pPr>
          </a:lstStyle>
          <a:p>
            <a:pPr lvl="0"/>
            <a:r>
              <a:rPr lang="fr-FR"/>
              <a:t>Sous-titre de la slide</a:t>
            </a:r>
          </a:p>
        </p:txBody>
      </p:sp>
      <p:pic>
        <p:nvPicPr>
          <p:cNvPr id="5" name="Image 4" descr="Une image contenant Graphique, capture d’écran, Caractère coloré, graphisme&#10;&#10;Description générée automatiquement">
            <a:extLst>
              <a:ext uri="{FF2B5EF4-FFF2-40B4-BE49-F238E27FC236}">
                <a16:creationId xmlns:a16="http://schemas.microsoft.com/office/drawing/2014/main" id="{4403E1B5-9853-DF50-F48A-ACEF88DA70D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12660" y="0"/>
            <a:ext cx="2979339" cy="1489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13760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exte + Imag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61FDEB3-6C40-BC67-0DCF-88FCF0311091}"/>
              </a:ext>
            </a:extLst>
          </p:cNvPr>
          <p:cNvSpPr/>
          <p:nvPr/>
        </p:nvSpPr>
        <p:spPr>
          <a:xfrm flipH="1">
            <a:off x="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fr-FR" b="1">
              <a:latin typeface="Source Sans Pro" panose="020B0503030403020204" pitchFamily="34" charset="77"/>
            </a:endParaRP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FFF2BE2F-DC95-10A1-0619-F8FE00F2E43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¤1 Medical Meeting 04 -12 - 2023</a:t>
            </a:r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996C34B-A806-F35B-8E5B-71D3B4A984A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5569918-0B2F-4649-838B-5A48C61CC09E}" type="slidenum">
              <a:rPr lang="fr-FR" smtClean="0"/>
              <a:t>‹#›</a:t>
            </a:fld>
            <a:endParaRPr lang="fr-FR"/>
          </a:p>
        </p:txBody>
      </p:sp>
      <p:sp>
        <p:nvSpPr>
          <p:cNvPr id="11" name="Espace réservé du texte 3">
            <a:extLst>
              <a:ext uri="{FF2B5EF4-FFF2-40B4-BE49-F238E27FC236}">
                <a16:creationId xmlns:a16="http://schemas.microsoft.com/office/drawing/2014/main" id="{92208536-EE0D-76D5-5D71-974F2C0AED98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29763" y="2769519"/>
            <a:ext cx="4949324" cy="3500749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1200" b="0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3" name="Espace réservé du texte 12">
            <a:extLst>
              <a:ext uri="{FF2B5EF4-FFF2-40B4-BE49-F238E27FC236}">
                <a16:creationId xmlns:a16="http://schemas.microsoft.com/office/drawing/2014/main" id="{AEDBA1FF-1AF3-50F2-5CF5-458BB1559E7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29763" y="2012550"/>
            <a:ext cx="4949326" cy="71120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7938" indent="0">
              <a:lnSpc>
                <a:spcPct val="80000"/>
              </a:lnSpc>
              <a:spcAft>
                <a:spcPts val="0"/>
              </a:spcAft>
              <a:tabLst/>
              <a:defRPr lang="fr-FR" sz="1800" b="1" i="0" kern="1200" cap="none" baseline="0" dirty="0">
                <a:solidFill>
                  <a:schemeClr val="tx1"/>
                </a:solidFill>
                <a:latin typeface="Paris2024" panose="02010503030201020103" pitchFamily="2" charset="0"/>
                <a:ea typeface="+mn-ea"/>
                <a:cs typeface="+mn-cs"/>
              </a:defRPr>
            </a:lvl1pPr>
            <a:lvl2pPr marL="7938" indent="0">
              <a:tabLst/>
              <a:defRPr sz="1600" b="0" i="0">
                <a:latin typeface="Paris2024 Semibold" panose="02010503030201020103" pitchFamily="2" charset="0"/>
              </a:defRPr>
            </a:lvl2pPr>
            <a:lvl3pPr marL="7938" indent="0">
              <a:tabLst/>
              <a:defRPr sz="1400" b="0" i="0">
                <a:latin typeface="Source Sans Pro" panose="020B0503030403020204" pitchFamily="34" charset="77"/>
              </a:defRPr>
            </a:lvl3pPr>
            <a:lvl4pPr marL="7938" indent="0">
              <a:tabLst/>
              <a:defRPr sz="1400" b="1" i="0">
                <a:latin typeface="Source Sans Pro" panose="020B0503030403020204" pitchFamily="34" charset="77"/>
              </a:defRPr>
            </a:lvl4pPr>
            <a:lvl5pPr marL="7938" indent="0">
              <a:tabLst/>
              <a:defRPr sz="1400"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4" name="Espace réservé pour une image  17">
            <a:extLst>
              <a:ext uri="{FF2B5EF4-FFF2-40B4-BE49-F238E27FC236}">
                <a16:creationId xmlns:a16="http://schemas.microsoft.com/office/drawing/2014/main" id="{44F529A6-2A54-1B00-D7BD-69A835B52886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7101597" y="1005840"/>
            <a:ext cx="4084807" cy="4846320"/>
          </a:xfrm>
          <a:solidFill>
            <a:schemeClr val="bg1">
              <a:lumMod val="85000"/>
            </a:schemeClr>
          </a:solidFill>
          <a:ln w="254000">
            <a:solidFill>
              <a:schemeClr val="bg1"/>
            </a:solidFill>
            <a:miter lim="800000"/>
          </a:ln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15" name="Espace réservé du texte 8">
            <a:extLst>
              <a:ext uri="{FF2B5EF4-FFF2-40B4-BE49-F238E27FC236}">
                <a16:creationId xmlns:a16="http://schemas.microsoft.com/office/drawing/2014/main" id="{B21B62EB-B8A4-3C8F-ED8D-11235590296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 rot="16200000">
            <a:off x="9434054" y="3943999"/>
            <a:ext cx="3227701" cy="276999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lang="fr-FR" sz="700" b="0" i="0" kern="1200" dirty="0">
                <a:solidFill>
                  <a:schemeClr val="bg1">
                    <a:lumMod val="95000"/>
                  </a:schemeClr>
                </a:solidFill>
                <a:effectLst/>
                <a:latin typeface="Source Sans Pro Light" panose="020B0403030403020204" pitchFamily="34" charset="77"/>
                <a:ea typeface="+mn-ea"/>
                <a:cs typeface="+mn-cs"/>
              </a:defRPr>
            </a:lvl1pPr>
          </a:lstStyle>
          <a:p>
            <a:pPr lvl="0"/>
            <a:r>
              <a:rPr lang="fr-FR"/>
              <a:t>© Crédits photos</a:t>
            </a:r>
          </a:p>
        </p:txBody>
      </p:sp>
      <p:sp>
        <p:nvSpPr>
          <p:cNvPr id="2" name="Espace réservé de la date 14">
            <a:extLst>
              <a:ext uri="{FF2B5EF4-FFF2-40B4-BE49-F238E27FC236}">
                <a16:creationId xmlns:a16="http://schemas.microsoft.com/office/drawing/2014/main" id="{CA4C4DD9-7D90-EFE2-0E88-7AB0B243BA3A}"/>
              </a:ext>
            </a:extLst>
          </p:cNvPr>
          <p:cNvSpPr txBox="1">
            <a:spLocks/>
          </p:cNvSpPr>
          <p:nvPr/>
        </p:nvSpPr>
        <p:spPr>
          <a:xfrm rot="16200000">
            <a:off x="-276481" y="3367442"/>
            <a:ext cx="1135118" cy="123119"/>
          </a:xfrm>
          <a:prstGeom prst="rect">
            <a:avLst/>
          </a:prstGeom>
        </p:spPr>
        <p:txBody>
          <a:bodyPr anchor="ctr"/>
          <a:lstStyle>
            <a:defPPr>
              <a:defRPr lang="fr-FR"/>
            </a:defPPr>
            <a:lvl1pPr marL="0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8686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7372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06058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74745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43431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12117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80803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49489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800" b="1" i="0" kern="1200" spc="100" baseline="0">
                <a:solidFill>
                  <a:schemeClr val="tx1"/>
                </a:solidFill>
                <a:latin typeface="Paris2024" panose="02010503030201020103" pitchFamily="2" charset="0"/>
                <a:ea typeface="+mn-ea"/>
                <a:cs typeface="+mn-cs"/>
              </a:rPr>
              <a:t>PARIS2024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EDD86E97-CE8E-F04B-2745-6AC7C878DFC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9764" y="487680"/>
            <a:ext cx="4949323" cy="518160"/>
          </a:xfrm>
        </p:spPr>
        <p:txBody>
          <a:bodyPr anchor="t">
            <a:noAutofit/>
          </a:bodyPr>
          <a:lstStyle>
            <a:lvl1pPr>
              <a:defRPr lang="fr-FR" sz="4000" b="1" i="1" kern="1200" cap="all" baseline="0">
                <a:solidFill>
                  <a:schemeClr val="accent5"/>
                </a:solidFill>
                <a:latin typeface="Paris2024 Black" panose="02010503030201020103" pitchFamily="2" charset="0"/>
                <a:ea typeface="+mj-ea"/>
                <a:cs typeface="+mj-cs"/>
              </a:defRPr>
            </a:lvl1pPr>
          </a:lstStyle>
          <a:p>
            <a:r>
              <a:rPr lang="fr-FR"/>
              <a:t>Titre de la slide</a:t>
            </a:r>
          </a:p>
        </p:txBody>
      </p:sp>
      <p:sp>
        <p:nvSpPr>
          <p:cNvPr id="6" name="Espace réservé du texte 12">
            <a:extLst>
              <a:ext uri="{FF2B5EF4-FFF2-40B4-BE49-F238E27FC236}">
                <a16:creationId xmlns:a16="http://schemas.microsoft.com/office/drawing/2014/main" id="{E2F0D1C3-BA74-AA40-9E7E-8111E45E3135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9763" y="1006710"/>
            <a:ext cx="4949323" cy="486585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7938" indent="0">
              <a:lnSpc>
                <a:spcPct val="80000"/>
              </a:lnSpc>
              <a:spcAft>
                <a:spcPts val="0"/>
              </a:spcAft>
              <a:tabLst/>
              <a:defRPr lang="fr-FR" sz="2000" b="1" i="0" kern="1200" cap="all" baseline="0" dirty="0">
                <a:solidFill>
                  <a:schemeClr val="accent5"/>
                </a:solidFill>
                <a:latin typeface="Paris2024" panose="02010503030201020103" pitchFamily="2" charset="0"/>
                <a:ea typeface="+mn-ea"/>
                <a:cs typeface="+mn-cs"/>
              </a:defRPr>
            </a:lvl1pPr>
            <a:lvl2pPr marL="7938" indent="0">
              <a:tabLst/>
              <a:defRPr sz="1600" b="0" i="0">
                <a:latin typeface="Paris2024 Semibold" panose="02010503030201020103" pitchFamily="2" charset="0"/>
              </a:defRPr>
            </a:lvl2pPr>
            <a:lvl3pPr marL="7938" indent="0">
              <a:tabLst/>
              <a:defRPr sz="1400" b="0" i="0">
                <a:latin typeface="Source Sans Pro" panose="020B0503030403020204" pitchFamily="34" charset="77"/>
              </a:defRPr>
            </a:lvl3pPr>
            <a:lvl4pPr marL="7938" indent="0">
              <a:tabLst/>
              <a:defRPr sz="1400" b="1" i="0">
                <a:latin typeface="Source Sans Pro" panose="020B0503030403020204" pitchFamily="34" charset="77"/>
              </a:defRPr>
            </a:lvl4pPr>
            <a:lvl5pPr marL="7938" indent="0">
              <a:tabLst/>
              <a:defRPr sz="1400"/>
            </a:lvl5pPr>
          </a:lstStyle>
          <a:p>
            <a:pPr lvl="0"/>
            <a:r>
              <a:rPr lang="fr-FR"/>
              <a:t>Sous-titre de la slide</a:t>
            </a:r>
          </a:p>
        </p:txBody>
      </p:sp>
    </p:spTree>
    <p:extLst>
      <p:ext uri="{BB962C8B-B14F-4D97-AF65-F5344CB8AC3E}">
        <p14:creationId xmlns:p14="http://schemas.microsoft.com/office/powerpoint/2010/main" val="301246009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xte + Ima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pour une image  17">
            <a:extLst>
              <a:ext uri="{FF2B5EF4-FFF2-40B4-BE49-F238E27FC236}">
                <a16:creationId xmlns:a16="http://schemas.microsoft.com/office/drawing/2014/main" id="{30118F47-F19A-E2C5-22A0-9A51FD359983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6096000" y="0"/>
            <a:ext cx="6095999" cy="6846346"/>
          </a:xfrm>
          <a:solidFill>
            <a:schemeClr val="bg1">
              <a:lumMod val="85000"/>
            </a:schemeClr>
          </a:solidFill>
          <a:ln w="254000">
            <a:noFill/>
            <a:miter lim="800000"/>
          </a:ln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FFF2BE2F-DC95-10A1-0619-F8FE00F2E43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¤1 Medical Meeting 04 -12 - 2023</a:t>
            </a:r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996C34B-A806-F35B-8E5B-71D3B4A984A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5569918-0B2F-4649-838B-5A48C61CC09E}" type="slidenum">
              <a:rPr lang="fr-FR" smtClean="0"/>
              <a:t>‹#›</a:t>
            </a:fld>
            <a:endParaRPr lang="fr-FR"/>
          </a:p>
        </p:txBody>
      </p:sp>
      <p:sp>
        <p:nvSpPr>
          <p:cNvPr id="11" name="Espace réservé du texte 3">
            <a:extLst>
              <a:ext uri="{FF2B5EF4-FFF2-40B4-BE49-F238E27FC236}">
                <a16:creationId xmlns:a16="http://schemas.microsoft.com/office/drawing/2014/main" id="{92208536-EE0D-76D5-5D71-974F2C0AED98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29763" y="2769519"/>
            <a:ext cx="4949324" cy="3500749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1200" b="0" i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3" name="Espace réservé du texte 12">
            <a:extLst>
              <a:ext uri="{FF2B5EF4-FFF2-40B4-BE49-F238E27FC236}">
                <a16:creationId xmlns:a16="http://schemas.microsoft.com/office/drawing/2014/main" id="{AEDBA1FF-1AF3-50F2-5CF5-458BB1559E7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29763" y="2012550"/>
            <a:ext cx="4949326" cy="71120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7938" indent="0">
              <a:lnSpc>
                <a:spcPct val="80000"/>
              </a:lnSpc>
              <a:spcAft>
                <a:spcPts val="0"/>
              </a:spcAft>
              <a:tabLst/>
              <a:defRPr lang="fr-FR" sz="1800" b="1" i="0" kern="1200" cap="none" baseline="0" dirty="0">
                <a:solidFill>
                  <a:schemeClr val="bg1"/>
                </a:solidFill>
                <a:latin typeface="Paris2024" panose="02010503030201020103" pitchFamily="2" charset="0"/>
                <a:ea typeface="+mn-ea"/>
                <a:cs typeface="+mn-cs"/>
              </a:defRPr>
            </a:lvl1pPr>
            <a:lvl2pPr marL="7938" indent="0">
              <a:tabLst/>
              <a:defRPr sz="1600" b="0" i="0">
                <a:latin typeface="Paris2024 Semibold" panose="02010503030201020103" pitchFamily="2" charset="0"/>
              </a:defRPr>
            </a:lvl2pPr>
            <a:lvl3pPr marL="7938" indent="0">
              <a:tabLst/>
              <a:defRPr sz="1400" b="0" i="0">
                <a:latin typeface="Source Sans Pro" panose="020B0503030403020204" pitchFamily="34" charset="77"/>
              </a:defRPr>
            </a:lvl3pPr>
            <a:lvl4pPr marL="7938" indent="0">
              <a:tabLst/>
              <a:defRPr sz="1400" b="1" i="0">
                <a:latin typeface="Source Sans Pro" panose="020B0503030403020204" pitchFamily="34" charset="77"/>
              </a:defRPr>
            </a:lvl4pPr>
            <a:lvl5pPr marL="7938" indent="0">
              <a:tabLst/>
              <a:defRPr sz="1400"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" name="Espace réservé de la date 14">
            <a:extLst>
              <a:ext uri="{FF2B5EF4-FFF2-40B4-BE49-F238E27FC236}">
                <a16:creationId xmlns:a16="http://schemas.microsoft.com/office/drawing/2014/main" id="{CA4C4DD9-7D90-EFE2-0E88-7AB0B243BA3A}"/>
              </a:ext>
            </a:extLst>
          </p:cNvPr>
          <p:cNvSpPr txBox="1">
            <a:spLocks/>
          </p:cNvSpPr>
          <p:nvPr/>
        </p:nvSpPr>
        <p:spPr>
          <a:xfrm rot="16200000">
            <a:off x="-276481" y="3367442"/>
            <a:ext cx="1135118" cy="123119"/>
          </a:xfrm>
          <a:prstGeom prst="rect">
            <a:avLst/>
          </a:prstGeom>
        </p:spPr>
        <p:txBody>
          <a:bodyPr anchor="ctr"/>
          <a:lstStyle>
            <a:defPPr>
              <a:defRPr lang="fr-FR"/>
            </a:defPPr>
            <a:lvl1pPr marL="0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8686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7372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06058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74745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43431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12117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80803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49489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800" b="1" i="0" kern="1200" spc="100" baseline="0">
                <a:solidFill>
                  <a:schemeClr val="bg1"/>
                </a:solidFill>
                <a:latin typeface="Paris2024" panose="02010503030201020103" pitchFamily="2" charset="0"/>
                <a:ea typeface="+mn-ea"/>
                <a:cs typeface="+mn-cs"/>
              </a:rPr>
              <a:t>PARIS2024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6" name="Espace réservé du texte 8">
            <a:extLst>
              <a:ext uri="{FF2B5EF4-FFF2-40B4-BE49-F238E27FC236}">
                <a16:creationId xmlns:a16="http://schemas.microsoft.com/office/drawing/2014/main" id="{8B290365-0353-71F2-BFAC-C6125392EF8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 rot="16200000">
            <a:off x="10439650" y="4517918"/>
            <a:ext cx="3227701" cy="276999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lang="fr-FR" sz="700" b="0" i="0" kern="1200" dirty="0">
                <a:solidFill>
                  <a:schemeClr val="bg1">
                    <a:lumMod val="95000"/>
                  </a:schemeClr>
                </a:solidFill>
                <a:effectLst/>
                <a:latin typeface="Source Sans Pro Light" panose="020B0403030403020204" pitchFamily="34" charset="77"/>
                <a:ea typeface="+mn-ea"/>
                <a:cs typeface="+mn-cs"/>
              </a:defRPr>
            </a:lvl1pPr>
          </a:lstStyle>
          <a:p>
            <a:pPr lvl="0"/>
            <a:r>
              <a:rPr lang="fr-FR"/>
              <a:t>© Crédits photos</a:t>
            </a:r>
          </a:p>
        </p:txBody>
      </p:sp>
      <p:sp>
        <p:nvSpPr>
          <p:cNvPr id="16" name="Titre 1">
            <a:extLst>
              <a:ext uri="{FF2B5EF4-FFF2-40B4-BE49-F238E27FC236}">
                <a16:creationId xmlns:a16="http://schemas.microsoft.com/office/drawing/2014/main" id="{A9DA5BCE-83B3-C2AB-2BAE-62DD705F07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9764" y="487680"/>
            <a:ext cx="4949323" cy="518160"/>
          </a:xfrm>
        </p:spPr>
        <p:txBody>
          <a:bodyPr anchor="t">
            <a:noAutofit/>
          </a:bodyPr>
          <a:lstStyle>
            <a:lvl1pPr>
              <a:defRPr lang="fr-FR" sz="4000" b="1" i="1" kern="1200" cap="all" baseline="0">
                <a:solidFill>
                  <a:schemeClr val="bg1"/>
                </a:solidFill>
                <a:latin typeface="Paris2024 Black" panose="02010503030201020103" pitchFamily="2" charset="0"/>
                <a:ea typeface="+mj-ea"/>
                <a:cs typeface="+mj-cs"/>
              </a:defRPr>
            </a:lvl1pPr>
          </a:lstStyle>
          <a:p>
            <a:r>
              <a:rPr lang="fr-FR"/>
              <a:t>Titre de la slide</a:t>
            </a:r>
          </a:p>
        </p:txBody>
      </p:sp>
      <p:sp>
        <p:nvSpPr>
          <p:cNvPr id="17" name="Espace réservé du texte 12">
            <a:extLst>
              <a:ext uri="{FF2B5EF4-FFF2-40B4-BE49-F238E27FC236}">
                <a16:creationId xmlns:a16="http://schemas.microsoft.com/office/drawing/2014/main" id="{CDD15F60-2145-4CBC-3ED4-88B10AA52C8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9763" y="1006710"/>
            <a:ext cx="4949323" cy="486585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7938" indent="0">
              <a:lnSpc>
                <a:spcPct val="80000"/>
              </a:lnSpc>
              <a:spcAft>
                <a:spcPts val="0"/>
              </a:spcAft>
              <a:tabLst/>
              <a:defRPr lang="fr-FR" sz="2000" b="1" i="0" kern="1200" cap="all" baseline="0" dirty="0">
                <a:solidFill>
                  <a:schemeClr val="bg1"/>
                </a:solidFill>
                <a:latin typeface="Paris2024" panose="02010503030201020103" pitchFamily="2" charset="0"/>
                <a:ea typeface="+mn-ea"/>
                <a:cs typeface="+mn-cs"/>
              </a:defRPr>
            </a:lvl1pPr>
            <a:lvl2pPr marL="7938" indent="0">
              <a:tabLst/>
              <a:defRPr sz="1600" b="0" i="0">
                <a:latin typeface="Paris2024 Semibold" panose="02010503030201020103" pitchFamily="2" charset="0"/>
              </a:defRPr>
            </a:lvl2pPr>
            <a:lvl3pPr marL="7938" indent="0">
              <a:tabLst/>
              <a:defRPr sz="1400" b="0" i="0">
                <a:latin typeface="Source Sans Pro" panose="020B0503030403020204" pitchFamily="34" charset="77"/>
              </a:defRPr>
            </a:lvl3pPr>
            <a:lvl4pPr marL="7938" indent="0">
              <a:tabLst/>
              <a:defRPr sz="1400" b="1" i="0">
                <a:latin typeface="Source Sans Pro" panose="020B0503030403020204" pitchFamily="34" charset="77"/>
              </a:defRPr>
            </a:lvl4pPr>
            <a:lvl5pPr marL="7938" indent="0">
              <a:tabLst/>
              <a:defRPr sz="1400"/>
            </a:lvl5pPr>
          </a:lstStyle>
          <a:p>
            <a:pPr lvl="0"/>
            <a:r>
              <a:rPr lang="fr-FR"/>
              <a:t>Sous-titre de la slide</a:t>
            </a:r>
          </a:p>
        </p:txBody>
      </p:sp>
    </p:spTree>
    <p:extLst>
      <p:ext uri="{BB962C8B-B14F-4D97-AF65-F5344CB8AC3E}">
        <p14:creationId xmlns:p14="http://schemas.microsoft.com/office/powerpoint/2010/main" val="92531408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exte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Espace réservé pour une image  13">
            <a:extLst>
              <a:ext uri="{FF2B5EF4-FFF2-40B4-BE49-F238E27FC236}">
                <a16:creationId xmlns:a16="http://schemas.microsoft.com/office/drawing/2014/main" id="{B1BC3E87-B908-2007-E764-1F02BD0B374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0" y="0"/>
            <a:ext cx="3429000" cy="6858000"/>
          </a:xfrm>
          <a:custGeom>
            <a:avLst/>
            <a:gdLst>
              <a:gd name="connsiteX0" fmla="*/ 0 w 3429000"/>
              <a:gd name="connsiteY0" fmla="*/ 0 h 6858000"/>
              <a:gd name="connsiteX1" fmla="*/ 3429000 w 3429000"/>
              <a:gd name="connsiteY1" fmla="*/ 3429000 h 6858000"/>
              <a:gd name="connsiteX2" fmla="*/ 0 w 3429000"/>
              <a:gd name="connsiteY2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29000" h="6858000">
                <a:moveTo>
                  <a:pt x="0" y="0"/>
                </a:moveTo>
                <a:cubicBezTo>
                  <a:pt x="1893784" y="0"/>
                  <a:pt x="3429000" y="1535216"/>
                  <a:pt x="3429000" y="3429000"/>
                </a:cubicBezTo>
                <a:cubicBezTo>
                  <a:pt x="3429000" y="5322784"/>
                  <a:pt x="1893784" y="6858000"/>
                  <a:pt x="0" y="685800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>
            <a:lvl1pPr algn="ctr">
              <a:defRPr/>
            </a:lvl1pPr>
          </a:lstStyle>
          <a:p>
            <a:r>
              <a:rPr lang="fr-FR"/>
              <a:t>Cliquez sur l'icône pour ajouter une image</a:t>
            </a: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F5D174CC-9380-9910-F56C-5CF28EAEBC2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¤1 Medical Meeting 04 -12 - 2023</a:t>
            </a:r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33D6393-709C-F6A0-8ACD-75F459A34DA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5569918-0B2F-4649-838B-5A48C61CC09E}" type="slidenum">
              <a:rPr lang="fr-FR" smtClean="0"/>
              <a:t>‹#›</a:t>
            </a:fld>
            <a:endParaRPr lang="fr-FR"/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4A70FFDC-92BB-9A5C-B146-5300B2625C5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 rot="16200000">
            <a:off x="-1475351" y="4432616"/>
            <a:ext cx="3227701" cy="276999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lang="fr-FR" sz="700" b="0" i="0" kern="1200" dirty="0">
                <a:solidFill>
                  <a:schemeClr val="bg1">
                    <a:lumMod val="95000"/>
                  </a:schemeClr>
                </a:solidFill>
                <a:effectLst/>
                <a:latin typeface="Source Sans Pro Light" panose="020B0403030403020204" pitchFamily="34" charset="77"/>
                <a:ea typeface="+mn-ea"/>
                <a:cs typeface="+mn-cs"/>
              </a:defRPr>
            </a:lvl1pPr>
          </a:lstStyle>
          <a:p>
            <a:pPr lvl="0"/>
            <a:r>
              <a:rPr lang="fr-FR"/>
              <a:t>© Crédits photos</a:t>
            </a:r>
          </a:p>
        </p:txBody>
      </p:sp>
      <p:sp>
        <p:nvSpPr>
          <p:cNvPr id="24" name="Titre 1">
            <a:extLst>
              <a:ext uri="{FF2B5EF4-FFF2-40B4-BE49-F238E27FC236}">
                <a16:creationId xmlns:a16="http://schemas.microsoft.com/office/drawing/2014/main" id="{12B8639C-5F07-9625-1349-01756882A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29000" y="487680"/>
            <a:ext cx="8234196" cy="518160"/>
          </a:xfrm>
        </p:spPr>
        <p:txBody>
          <a:bodyPr anchor="t">
            <a:noAutofit/>
          </a:bodyPr>
          <a:lstStyle>
            <a:lvl1pPr>
              <a:defRPr lang="fr-FR" sz="4000" b="1" i="1" kern="1200" cap="all" baseline="0">
                <a:solidFill>
                  <a:schemeClr val="tx1"/>
                </a:solidFill>
                <a:latin typeface="Paris2024 Black" panose="02010503030201020103" pitchFamily="2" charset="0"/>
                <a:ea typeface="+mj-ea"/>
                <a:cs typeface="+mj-cs"/>
              </a:defRPr>
            </a:lvl1pPr>
          </a:lstStyle>
          <a:p>
            <a:r>
              <a:rPr lang="fr-FR"/>
              <a:t>Titre de la slide</a:t>
            </a:r>
          </a:p>
        </p:txBody>
      </p:sp>
      <p:sp>
        <p:nvSpPr>
          <p:cNvPr id="25" name="Espace réservé du texte 12">
            <a:extLst>
              <a:ext uri="{FF2B5EF4-FFF2-40B4-BE49-F238E27FC236}">
                <a16:creationId xmlns:a16="http://schemas.microsoft.com/office/drawing/2014/main" id="{0E7327D0-E0F1-C2C5-3397-3CC9D3C20D8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428999" y="1006710"/>
            <a:ext cx="8234196" cy="486585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7938" indent="0">
              <a:lnSpc>
                <a:spcPct val="80000"/>
              </a:lnSpc>
              <a:spcAft>
                <a:spcPts val="0"/>
              </a:spcAft>
              <a:tabLst/>
              <a:defRPr lang="fr-FR" sz="2000" b="1" i="0" kern="1200" cap="all" baseline="0" dirty="0">
                <a:solidFill>
                  <a:schemeClr val="tx1"/>
                </a:solidFill>
                <a:latin typeface="Paris2024" panose="02010503030201020103" pitchFamily="2" charset="0"/>
                <a:ea typeface="+mn-ea"/>
                <a:cs typeface="+mn-cs"/>
              </a:defRPr>
            </a:lvl1pPr>
            <a:lvl2pPr marL="7938" indent="0">
              <a:tabLst/>
              <a:defRPr sz="1600" b="0" i="0">
                <a:latin typeface="Paris2024 Semibold" panose="02010503030201020103" pitchFamily="2" charset="0"/>
              </a:defRPr>
            </a:lvl2pPr>
            <a:lvl3pPr marL="7938" indent="0">
              <a:tabLst/>
              <a:defRPr sz="1400" b="0" i="0">
                <a:latin typeface="Source Sans Pro" panose="020B0503030403020204" pitchFamily="34" charset="77"/>
              </a:defRPr>
            </a:lvl3pPr>
            <a:lvl4pPr marL="7938" indent="0">
              <a:tabLst/>
              <a:defRPr sz="1400" b="1" i="0">
                <a:latin typeface="Source Sans Pro" panose="020B0503030403020204" pitchFamily="34" charset="77"/>
              </a:defRPr>
            </a:lvl4pPr>
            <a:lvl5pPr marL="7938" indent="0">
              <a:tabLst/>
              <a:defRPr sz="1400"/>
            </a:lvl5pPr>
          </a:lstStyle>
          <a:p>
            <a:pPr lvl="0"/>
            <a:r>
              <a:rPr lang="fr-FR"/>
              <a:t>Sous-titre de la slide</a:t>
            </a:r>
          </a:p>
        </p:txBody>
      </p:sp>
      <p:sp>
        <p:nvSpPr>
          <p:cNvPr id="26" name="Espace réservé du texte 3">
            <a:extLst>
              <a:ext uri="{FF2B5EF4-FFF2-40B4-BE49-F238E27FC236}">
                <a16:creationId xmlns:a16="http://schemas.microsoft.com/office/drawing/2014/main" id="{1D7ABD64-CC1D-187B-1980-F5E4988676C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4098088" y="2050611"/>
            <a:ext cx="3429000" cy="3981889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1400" b="0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7" name="Espace réservé du contenu 7">
            <a:extLst>
              <a:ext uri="{FF2B5EF4-FFF2-40B4-BE49-F238E27FC236}">
                <a16:creationId xmlns:a16="http://schemas.microsoft.com/office/drawing/2014/main" id="{BE83EA15-51A2-9B9E-F12D-83E79A29B625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8234198" y="2050610"/>
            <a:ext cx="3428999" cy="3981889"/>
          </a:xfrm>
        </p:spPr>
        <p:txBody>
          <a:bodyPr/>
          <a:lstStyle>
            <a:lvl1pPr>
              <a:defRPr sz="1600" b="1" i="0">
                <a:solidFill>
                  <a:schemeClr val="accent3"/>
                </a:solidFill>
                <a:latin typeface="Paris2024" panose="02010503030201020103" pitchFamily="2" charset="0"/>
              </a:defRPr>
            </a:lvl1pPr>
            <a:lvl2pPr>
              <a:defRPr sz="4000" b="1" i="1">
                <a:solidFill>
                  <a:schemeClr val="accent3"/>
                </a:solidFill>
                <a:latin typeface="Paris2024 Black" panose="02010503030201020103" pitchFamily="2" charset="0"/>
              </a:defRPr>
            </a:lvl2pPr>
            <a:lvl3pPr>
              <a:defRPr b="1" i="0">
                <a:solidFill>
                  <a:schemeClr val="bg1"/>
                </a:solidFill>
                <a:latin typeface="Paris2024" panose="02010503030201020103" pitchFamily="2" charset="0"/>
              </a:defRPr>
            </a:lvl3pPr>
            <a:lvl4pPr>
              <a:defRPr b="1" i="0">
                <a:solidFill>
                  <a:schemeClr val="bg1"/>
                </a:solidFill>
                <a:latin typeface="Paris2024" panose="02010503030201020103" pitchFamily="2" charset="0"/>
              </a:defRPr>
            </a:lvl4pPr>
            <a:lvl5pPr>
              <a:defRPr b="1" i="0">
                <a:solidFill>
                  <a:schemeClr val="bg1"/>
                </a:solidFill>
                <a:latin typeface="Paris2024" panose="02010503030201020103" pitchFamily="2" charset="0"/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</p:txBody>
      </p:sp>
    </p:spTree>
    <p:extLst>
      <p:ext uri="{BB962C8B-B14F-4D97-AF65-F5344CB8AC3E}">
        <p14:creationId xmlns:p14="http://schemas.microsoft.com/office/powerpoint/2010/main" val="27486786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Cou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pour une image  3">
            <a:extLst>
              <a:ext uri="{FF2B5EF4-FFF2-40B4-BE49-F238E27FC236}">
                <a16:creationId xmlns:a16="http://schemas.microsoft.com/office/drawing/2014/main" id="{59F8D69C-E6CE-FEC9-EBD2-BA8EDD3C325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0" y="0"/>
            <a:ext cx="8763000" cy="6858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04CE3085-5B1A-E476-0021-36B7A680F90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81050" y="2645200"/>
            <a:ext cx="5413094" cy="156760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lnSpc>
                <a:spcPct val="80000"/>
              </a:lnSpc>
              <a:defRPr sz="5400" b="1" i="1">
                <a:solidFill>
                  <a:schemeClr val="accent1"/>
                </a:solidFill>
                <a:latin typeface="Paris2024 Black" panose="02010503030201020103" pitchFamily="2" charset="0"/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8" name="Espace réservé du texte 8">
            <a:extLst>
              <a:ext uri="{FF2B5EF4-FFF2-40B4-BE49-F238E27FC236}">
                <a16:creationId xmlns:a16="http://schemas.microsoft.com/office/drawing/2014/main" id="{28042445-C845-3EC5-7148-510D5B374EA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81050" y="4285962"/>
            <a:ext cx="5413094" cy="711703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lnSpc>
                <a:spcPct val="80000"/>
              </a:lnSpc>
              <a:spcAft>
                <a:spcPts val="0"/>
              </a:spcAft>
              <a:defRPr sz="1800" b="1" i="0" cap="none" baseline="0">
                <a:solidFill>
                  <a:schemeClr val="accent1"/>
                </a:solidFill>
                <a:latin typeface="Paris2024" panose="02010503030201020103" pitchFamily="2" charset="0"/>
              </a:defRPr>
            </a:lvl1pPr>
          </a:lstStyle>
          <a:p>
            <a:pPr lvl="0"/>
            <a:r>
              <a:rPr lang="fr-FR"/>
              <a:t>Sous-titre de la présentation</a:t>
            </a:r>
          </a:p>
        </p:txBody>
      </p:sp>
      <p:sp>
        <p:nvSpPr>
          <p:cNvPr id="9" name="Espace réservé du texte 16">
            <a:extLst>
              <a:ext uri="{FF2B5EF4-FFF2-40B4-BE49-F238E27FC236}">
                <a16:creationId xmlns:a16="http://schemas.microsoft.com/office/drawing/2014/main" id="{8937B804-7EB6-88F9-DF46-369A2A86564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80769" y="5579211"/>
            <a:ext cx="5413375" cy="293688"/>
          </a:xfrm>
        </p:spPr>
        <p:txBody>
          <a:bodyPr anchor="ctr">
            <a:noAutofit/>
          </a:bodyPr>
          <a:lstStyle>
            <a:lvl1pPr>
              <a:defRPr lang="fr-FR" sz="1600" b="1" i="0" kern="1200" cap="all" baseline="0" dirty="0">
                <a:solidFill>
                  <a:schemeClr val="accent1"/>
                </a:solidFill>
                <a:latin typeface="Paris2024" panose="02010503030201020103" pitchFamily="2" charset="0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fr-FR"/>
              <a:t>Date</a:t>
            </a:r>
          </a:p>
        </p:txBody>
      </p:sp>
      <p:sp>
        <p:nvSpPr>
          <p:cNvPr id="5" name="Espace réservé du texte 8">
            <a:extLst>
              <a:ext uri="{FF2B5EF4-FFF2-40B4-BE49-F238E27FC236}">
                <a16:creationId xmlns:a16="http://schemas.microsoft.com/office/drawing/2014/main" id="{BF9573E5-B341-7EFC-3FC2-70409832A39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 rot="16200000">
            <a:off x="-1475350" y="5005000"/>
            <a:ext cx="3227701" cy="276999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lang="fr-FR" sz="700" b="0" i="0" kern="1200" dirty="0">
                <a:solidFill>
                  <a:schemeClr val="bg1">
                    <a:lumMod val="95000"/>
                  </a:schemeClr>
                </a:solidFill>
                <a:effectLst/>
                <a:latin typeface="Source Sans Pro Light" panose="020B0403030403020204" pitchFamily="34" charset="77"/>
                <a:ea typeface="+mn-ea"/>
                <a:cs typeface="+mn-cs"/>
              </a:defRPr>
            </a:lvl1pPr>
          </a:lstStyle>
          <a:p>
            <a:pPr lvl="0"/>
            <a:r>
              <a:rPr lang="fr-FR"/>
              <a:t>© Crédits photos</a:t>
            </a:r>
          </a:p>
        </p:txBody>
      </p:sp>
      <p:pic>
        <p:nvPicPr>
          <p:cNvPr id="11" name="Image 10" descr="Une image contenant capture d’écran, Graphique, cercle, conception&#10;&#10;Description générée automatiquement">
            <a:extLst>
              <a:ext uri="{FF2B5EF4-FFF2-40B4-BE49-F238E27FC236}">
                <a16:creationId xmlns:a16="http://schemas.microsoft.com/office/drawing/2014/main" id="{B80AEB32-CADF-7522-FBBC-DE2D184768C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63000" y="0"/>
            <a:ext cx="3429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5570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exte + Image">
    <p:bg>
      <p:bgPr>
        <a:solidFill>
          <a:srgbClr val="FF57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pour une image  8">
            <a:extLst>
              <a:ext uri="{FF2B5EF4-FFF2-40B4-BE49-F238E27FC236}">
                <a16:creationId xmlns:a16="http://schemas.microsoft.com/office/drawing/2014/main" id="{B9F984E4-7383-4901-B97C-90F38C600C2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439995" y="0"/>
            <a:ext cx="4752005" cy="6858002"/>
          </a:xfrm>
          <a:custGeom>
            <a:avLst/>
            <a:gdLst>
              <a:gd name="connsiteX0" fmla="*/ 0 w 4752005"/>
              <a:gd name="connsiteY0" fmla="*/ 0 h 6858002"/>
              <a:gd name="connsiteX1" fmla="*/ 4 w 4752005"/>
              <a:gd name="connsiteY1" fmla="*/ 0 h 6858002"/>
              <a:gd name="connsiteX2" fmla="*/ 4752003 w 4752005"/>
              <a:gd name="connsiteY2" fmla="*/ 0 h 6858002"/>
              <a:gd name="connsiteX3" fmla="*/ 4752004 w 4752005"/>
              <a:gd name="connsiteY3" fmla="*/ 0 h 6858002"/>
              <a:gd name="connsiteX4" fmla="*/ 4752004 w 4752005"/>
              <a:gd name="connsiteY4" fmla="*/ 3880338 h 6858002"/>
              <a:gd name="connsiteX5" fmla="*/ 4752005 w 4752005"/>
              <a:gd name="connsiteY5" fmla="*/ 3880338 h 6858002"/>
              <a:gd name="connsiteX6" fmla="*/ 4752005 w 4752005"/>
              <a:gd name="connsiteY6" fmla="*/ 6858000 h 6858002"/>
              <a:gd name="connsiteX7" fmla="*/ 2376045 w 4752005"/>
              <a:gd name="connsiteY7" fmla="*/ 6858000 h 6858002"/>
              <a:gd name="connsiteX8" fmla="*/ 2376004 w 4752005"/>
              <a:gd name="connsiteY8" fmla="*/ 6858002 h 6858002"/>
              <a:gd name="connsiteX9" fmla="*/ 4 w 4752005"/>
              <a:gd name="connsiteY9" fmla="*/ 6858002 h 6858002"/>
              <a:gd name="connsiteX10" fmla="*/ 4 w 4752005"/>
              <a:gd name="connsiteY10" fmla="*/ 4257718 h 6858002"/>
              <a:gd name="connsiteX11" fmla="*/ 0 w 4752005"/>
              <a:gd name="connsiteY11" fmla="*/ 4257718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752005" h="6858002">
                <a:moveTo>
                  <a:pt x="0" y="0"/>
                </a:moveTo>
                <a:lnTo>
                  <a:pt x="4" y="0"/>
                </a:lnTo>
                <a:lnTo>
                  <a:pt x="4752003" y="0"/>
                </a:lnTo>
                <a:lnTo>
                  <a:pt x="4752004" y="0"/>
                </a:lnTo>
                <a:lnTo>
                  <a:pt x="4752004" y="3880338"/>
                </a:lnTo>
                <a:lnTo>
                  <a:pt x="4752005" y="3880338"/>
                </a:lnTo>
                <a:lnTo>
                  <a:pt x="4752005" y="6858000"/>
                </a:lnTo>
                <a:lnTo>
                  <a:pt x="2376045" y="6858000"/>
                </a:lnTo>
                <a:lnTo>
                  <a:pt x="2376004" y="6858002"/>
                </a:lnTo>
                <a:lnTo>
                  <a:pt x="4" y="6858002"/>
                </a:lnTo>
                <a:lnTo>
                  <a:pt x="4" y="4257718"/>
                </a:lnTo>
                <a:lnTo>
                  <a:pt x="0" y="4257718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12" name="Rectangle : avec coins arrondis en haut 11">
            <a:extLst>
              <a:ext uri="{FF2B5EF4-FFF2-40B4-BE49-F238E27FC236}">
                <a16:creationId xmlns:a16="http://schemas.microsoft.com/office/drawing/2014/main" id="{461FDEB3-6C40-BC67-0DCF-88FCF0311091}"/>
              </a:ext>
            </a:extLst>
          </p:cNvPr>
          <p:cNvSpPr/>
          <p:nvPr/>
        </p:nvSpPr>
        <p:spPr>
          <a:xfrm rot="5400000">
            <a:off x="290999" y="-290999"/>
            <a:ext cx="6858002" cy="7440000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fr-FR" b="1">
              <a:latin typeface="Source Sans Pro" panose="020B0503030403020204" pitchFamily="34" charset="77"/>
            </a:endParaRP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FFF2BE2F-DC95-10A1-0619-F8FE00F2E43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¤1 Medical Meeting 04 -12 - 2023</a:t>
            </a:r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996C34B-A806-F35B-8E5B-71D3B4A984A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5569918-0B2F-4649-838B-5A48C61CC09E}" type="slidenum">
              <a:rPr lang="fr-FR" smtClean="0"/>
              <a:t>‹#›</a:t>
            </a:fld>
            <a:endParaRPr lang="fr-FR"/>
          </a:p>
        </p:txBody>
      </p:sp>
      <p:sp>
        <p:nvSpPr>
          <p:cNvPr id="13" name="Espace réservé du texte 12">
            <a:extLst>
              <a:ext uri="{FF2B5EF4-FFF2-40B4-BE49-F238E27FC236}">
                <a16:creationId xmlns:a16="http://schemas.microsoft.com/office/drawing/2014/main" id="{CAC16C3F-19E6-E797-24EA-11F8126A4F89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4302802" y="2012550"/>
            <a:ext cx="2663912" cy="425771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7938" indent="0">
              <a:lnSpc>
                <a:spcPct val="80000"/>
              </a:lnSpc>
              <a:spcAft>
                <a:spcPts val="0"/>
              </a:spcAft>
              <a:tabLst/>
              <a:defRPr lang="fr-FR" sz="3200" b="1" i="1" kern="1200" cap="all" baseline="0" dirty="0">
                <a:solidFill>
                  <a:srgbClr val="FF5757"/>
                </a:solidFill>
                <a:latin typeface="Paris2024 Black" panose="02010503030201020103" pitchFamily="2" charset="0"/>
                <a:ea typeface="Source Sans Pro Black" panose="020B0503030403020204" pitchFamily="34" charset="0"/>
                <a:cs typeface="+mn-cs"/>
              </a:defRPr>
            </a:lvl1pPr>
            <a:lvl2pPr marL="7938" indent="0">
              <a:tabLst/>
              <a:defRPr sz="1600" b="0" i="0">
                <a:latin typeface="Paris2024 Semibold" panose="02010503030201020103" pitchFamily="2" charset="0"/>
              </a:defRPr>
            </a:lvl2pPr>
            <a:lvl3pPr marL="7938" indent="0">
              <a:tabLst/>
              <a:defRPr sz="1400" b="0" i="0">
                <a:latin typeface="Source Sans Pro" panose="020B0503030403020204" pitchFamily="34" charset="77"/>
              </a:defRPr>
            </a:lvl3pPr>
            <a:lvl4pPr marL="7938" indent="0">
              <a:tabLst/>
              <a:defRPr sz="1400" b="1" i="0">
                <a:latin typeface="Source Sans Pro" panose="020B0503030403020204" pitchFamily="34" charset="77"/>
              </a:defRPr>
            </a:lvl4pPr>
            <a:lvl5pPr marL="7938" indent="0">
              <a:tabLst/>
              <a:defRPr sz="1400"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5" name="Espace réservé du texte 8">
            <a:extLst>
              <a:ext uri="{FF2B5EF4-FFF2-40B4-BE49-F238E27FC236}">
                <a16:creationId xmlns:a16="http://schemas.microsoft.com/office/drawing/2014/main" id="{ACFACF5B-489E-46F1-A850-59739CE8F23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 rot="16200000">
            <a:off x="10444247" y="4381393"/>
            <a:ext cx="3227701" cy="276999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lang="fr-FR" sz="700" b="0" i="0" kern="1200" dirty="0">
                <a:solidFill>
                  <a:schemeClr val="bg1">
                    <a:lumMod val="95000"/>
                  </a:schemeClr>
                </a:solidFill>
                <a:effectLst/>
                <a:latin typeface="Source Sans Pro Light" panose="020B0403030403020204" pitchFamily="34" charset="77"/>
                <a:ea typeface="+mn-ea"/>
                <a:cs typeface="+mn-cs"/>
              </a:defRPr>
            </a:lvl1pPr>
          </a:lstStyle>
          <a:p>
            <a:pPr lvl="0"/>
            <a:r>
              <a:rPr lang="fr-FR"/>
              <a:t>© Crédits photos</a:t>
            </a:r>
          </a:p>
        </p:txBody>
      </p:sp>
      <p:sp>
        <p:nvSpPr>
          <p:cNvPr id="2" name="Espace réservé de la date 14">
            <a:extLst>
              <a:ext uri="{FF2B5EF4-FFF2-40B4-BE49-F238E27FC236}">
                <a16:creationId xmlns:a16="http://schemas.microsoft.com/office/drawing/2014/main" id="{EA9317A2-1944-BB44-B097-CD1000F24A88}"/>
              </a:ext>
            </a:extLst>
          </p:cNvPr>
          <p:cNvSpPr txBox="1">
            <a:spLocks/>
          </p:cNvSpPr>
          <p:nvPr/>
        </p:nvSpPr>
        <p:spPr>
          <a:xfrm rot="16200000">
            <a:off x="-276481" y="3367442"/>
            <a:ext cx="1135118" cy="123119"/>
          </a:xfrm>
          <a:prstGeom prst="rect">
            <a:avLst/>
          </a:prstGeom>
        </p:spPr>
        <p:txBody>
          <a:bodyPr anchor="ctr"/>
          <a:lstStyle>
            <a:defPPr>
              <a:defRPr lang="fr-FR"/>
            </a:defPPr>
            <a:lvl1pPr marL="0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8686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7372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06058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74745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43431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12117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80803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49489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800" b="1" i="0" kern="1200" spc="100" baseline="0">
                <a:solidFill>
                  <a:schemeClr val="tx1"/>
                </a:solidFill>
                <a:latin typeface="Paris2024" panose="02010503030201020103" pitchFamily="2" charset="0"/>
                <a:ea typeface="+mn-ea"/>
                <a:cs typeface="+mn-cs"/>
              </a:rPr>
              <a:t>PARIS2024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Espace réservé du texte 3">
            <a:extLst>
              <a:ext uri="{FF2B5EF4-FFF2-40B4-BE49-F238E27FC236}">
                <a16:creationId xmlns:a16="http://schemas.microsoft.com/office/drawing/2014/main" id="{153D800B-8D9D-7747-DACC-686551633A5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29763" y="2769519"/>
            <a:ext cx="3333353" cy="3500749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1200" b="0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7" name="Espace réservé du texte 12">
            <a:extLst>
              <a:ext uri="{FF2B5EF4-FFF2-40B4-BE49-F238E27FC236}">
                <a16:creationId xmlns:a16="http://schemas.microsoft.com/office/drawing/2014/main" id="{3C7C2E8A-9D83-B6D8-14E3-387E341F20AA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29763" y="2012550"/>
            <a:ext cx="3333354" cy="71120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7938" indent="0">
              <a:lnSpc>
                <a:spcPct val="80000"/>
              </a:lnSpc>
              <a:spcAft>
                <a:spcPts val="0"/>
              </a:spcAft>
              <a:tabLst/>
              <a:defRPr lang="fr-FR" sz="1800" b="1" i="0" kern="1200" cap="none" baseline="0" dirty="0">
                <a:solidFill>
                  <a:schemeClr val="tx1"/>
                </a:solidFill>
                <a:latin typeface="Paris2024" panose="02010503030201020103" pitchFamily="2" charset="0"/>
                <a:ea typeface="+mn-ea"/>
                <a:cs typeface="+mn-cs"/>
              </a:defRPr>
            </a:lvl1pPr>
            <a:lvl2pPr marL="7938" indent="0">
              <a:tabLst/>
              <a:defRPr sz="1600" b="0" i="0">
                <a:latin typeface="Paris2024 Semibold" panose="02010503030201020103" pitchFamily="2" charset="0"/>
              </a:defRPr>
            </a:lvl2pPr>
            <a:lvl3pPr marL="7938" indent="0">
              <a:tabLst/>
              <a:defRPr sz="1400" b="0" i="0">
                <a:latin typeface="Source Sans Pro" panose="020B0503030403020204" pitchFamily="34" charset="77"/>
              </a:defRPr>
            </a:lvl3pPr>
            <a:lvl4pPr marL="7938" indent="0">
              <a:tabLst/>
              <a:defRPr sz="1400" b="1" i="0">
                <a:latin typeface="Source Sans Pro" panose="020B0503030403020204" pitchFamily="34" charset="77"/>
              </a:defRPr>
            </a:lvl4pPr>
            <a:lvl5pPr marL="7938" indent="0">
              <a:tabLst/>
              <a:defRPr sz="1400"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7C3A8A49-43D6-6B8F-C32B-DF8497694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9764" y="487680"/>
            <a:ext cx="6336950" cy="518160"/>
          </a:xfrm>
        </p:spPr>
        <p:txBody>
          <a:bodyPr anchor="t">
            <a:noAutofit/>
          </a:bodyPr>
          <a:lstStyle>
            <a:lvl1pPr>
              <a:defRPr lang="fr-FR" sz="4000" b="1" i="1" kern="1200" cap="all" baseline="0">
                <a:solidFill>
                  <a:schemeClr val="tx1"/>
                </a:solidFill>
                <a:latin typeface="Paris2024 Black" panose="02010503030201020103" pitchFamily="2" charset="0"/>
                <a:ea typeface="+mj-ea"/>
                <a:cs typeface="+mj-cs"/>
              </a:defRPr>
            </a:lvl1pPr>
          </a:lstStyle>
          <a:p>
            <a:r>
              <a:rPr lang="fr-FR"/>
              <a:t>Titre de la slide</a:t>
            </a:r>
          </a:p>
        </p:txBody>
      </p:sp>
      <p:sp>
        <p:nvSpPr>
          <p:cNvPr id="14" name="Espace réservé du texte 12">
            <a:extLst>
              <a:ext uri="{FF2B5EF4-FFF2-40B4-BE49-F238E27FC236}">
                <a16:creationId xmlns:a16="http://schemas.microsoft.com/office/drawing/2014/main" id="{9B35FD32-0488-47D6-EC70-EA5A8401EA4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9763" y="1006710"/>
            <a:ext cx="6336950" cy="486585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7938" indent="0">
              <a:lnSpc>
                <a:spcPct val="80000"/>
              </a:lnSpc>
              <a:spcAft>
                <a:spcPts val="0"/>
              </a:spcAft>
              <a:tabLst/>
              <a:defRPr lang="fr-FR" sz="2000" b="1" i="0" kern="1200" cap="all" baseline="0" dirty="0">
                <a:solidFill>
                  <a:schemeClr val="tx1"/>
                </a:solidFill>
                <a:latin typeface="Paris2024" panose="02010503030201020103" pitchFamily="2" charset="0"/>
                <a:ea typeface="+mn-ea"/>
                <a:cs typeface="+mn-cs"/>
              </a:defRPr>
            </a:lvl1pPr>
            <a:lvl2pPr marL="7938" indent="0">
              <a:tabLst/>
              <a:defRPr sz="1600" b="0" i="0">
                <a:latin typeface="Paris2024 Semibold" panose="02010503030201020103" pitchFamily="2" charset="0"/>
              </a:defRPr>
            </a:lvl2pPr>
            <a:lvl3pPr marL="7938" indent="0">
              <a:tabLst/>
              <a:defRPr sz="1400" b="0" i="0">
                <a:latin typeface="Source Sans Pro" panose="020B0503030403020204" pitchFamily="34" charset="77"/>
              </a:defRPr>
            </a:lvl3pPr>
            <a:lvl4pPr marL="7938" indent="0">
              <a:tabLst/>
              <a:defRPr sz="1400" b="1" i="0">
                <a:latin typeface="Source Sans Pro" panose="020B0503030403020204" pitchFamily="34" charset="77"/>
              </a:defRPr>
            </a:lvl4pPr>
            <a:lvl5pPr marL="7938" indent="0">
              <a:tabLst/>
              <a:defRPr sz="1400"/>
            </a:lvl5pPr>
          </a:lstStyle>
          <a:p>
            <a:pPr lvl="0"/>
            <a:r>
              <a:rPr lang="fr-FR"/>
              <a:t>Sous-titre de la slide</a:t>
            </a:r>
          </a:p>
        </p:txBody>
      </p:sp>
    </p:spTree>
    <p:extLst>
      <p:ext uri="{BB962C8B-B14F-4D97-AF65-F5344CB8AC3E}">
        <p14:creationId xmlns:p14="http://schemas.microsoft.com/office/powerpoint/2010/main" val="324317557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Texte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pour une image  13">
            <a:extLst>
              <a:ext uri="{FF2B5EF4-FFF2-40B4-BE49-F238E27FC236}">
                <a16:creationId xmlns:a16="http://schemas.microsoft.com/office/drawing/2014/main" id="{C8FA79F6-4515-E769-F57E-578DDCC02E0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 flipH="1">
            <a:off x="8763000" y="0"/>
            <a:ext cx="3429000" cy="6858000"/>
          </a:xfrm>
          <a:custGeom>
            <a:avLst/>
            <a:gdLst>
              <a:gd name="connsiteX0" fmla="*/ 0 w 3429000"/>
              <a:gd name="connsiteY0" fmla="*/ 0 h 6858000"/>
              <a:gd name="connsiteX1" fmla="*/ 3429000 w 3429000"/>
              <a:gd name="connsiteY1" fmla="*/ 3429000 h 6858000"/>
              <a:gd name="connsiteX2" fmla="*/ 0 w 3429000"/>
              <a:gd name="connsiteY2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29000" h="6858000">
                <a:moveTo>
                  <a:pt x="0" y="0"/>
                </a:moveTo>
                <a:cubicBezTo>
                  <a:pt x="1893784" y="0"/>
                  <a:pt x="3429000" y="1535216"/>
                  <a:pt x="3429000" y="3429000"/>
                </a:cubicBezTo>
                <a:cubicBezTo>
                  <a:pt x="3429000" y="5322784"/>
                  <a:pt x="1893784" y="6858000"/>
                  <a:pt x="0" y="685800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>
            <a:lvl1pPr algn="ctr">
              <a:defRPr/>
            </a:lvl1pPr>
          </a:lstStyle>
          <a:p>
            <a:r>
              <a:rPr lang="fr-FR"/>
              <a:t>Cliquez sur l'icône pour ajouter une image</a:t>
            </a:r>
          </a:p>
        </p:txBody>
      </p:sp>
      <p:sp>
        <p:nvSpPr>
          <p:cNvPr id="10" name="Espace réservé du texte 8">
            <a:extLst>
              <a:ext uri="{FF2B5EF4-FFF2-40B4-BE49-F238E27FC236}">
                <a16:creationId xmlns:a16="http://schemas.microsoft.com/office/drawing/2014/main" id="{73A683BD-7C51-B07E-666F-B15C70A24E6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 rot="16200000" flipH="1">
            <a:off x="10439650" y="4432616"/>
            <a:ext cx="3227701" cy="276999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lang="fr-FR" sz="700" b="0" i="0" kern="1200" dirty="0">
                <a:solidFill>
                  <a:schemeClr val="bg1">
                    <a:lumMod val="95000"/>
                  </a:schemeClr>
                </a:solidFill>
                <a:effectLst/>
                <a:latin typeface="Source Sans Pro Light" panose="020B0403030403020204" pitchFamily="34" charset="77"/>
                <a:ea typeface="+mn-ea"/>
                <a:cs typeface="+mn-cs"/>
              </a:defRPr>
            </a:lvl1pPr>
          </a:lstStyle>
          <a:p>
            <a:pPr lvl="0"/>
            <a:r>
              <a:rPr lang="fr-FR"/>
              <a:t>© Crédits photos</a:t>
            </a: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F5D174CC-9380-9910-F56C-5CF28EAEBC2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¤1 Medical Meeting 04 -12 - 2023</a:t>
            </a:r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33D6393-709C-F6A0-8ACD-75F459A34DA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5569918-0B2F-4649-838B-5A48C61CC09E}" type="slidenum">
              <a:rPr lang="fr-FR" smtClean="0"/>
              <a:t>‹#›</a:t>
            </a:fld>
            <a:endParaRPr lang="fr-FR"/>
          </a:p>
        </p:txBody>
      </p:sp>
      <p:sp>
        <p:nvSpPr>
          <p:cNvPr id="24" name="Titre 1">
            <a:extLst>
              <a:ext uri="{FF2B5EF4-FFF2-40B4-BE49-F238E27FC236}">
                <a16:creationId xmlns:a16="http://schemas.microsoft.com/office/drawing/2014/main" id="{12B8639C-5F07-9625-1349-01756882A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9764" y="487680"/>
            <a:ext cx="8133235" cy="518160"/>
          </a:xfrm>
        </p:spPr>
        <p:txBody>
          <a:bodyPr anchor="t">
            <a:noAutofit/>
          </a:bodyPr>
          <a:lstStyle>
            <a:lvl1pPr>
              <a:defRPr lang="fr-FR" sz="4000" b="1" i="1" kern="1200" cap="all" baseline="0">
                <a:solidFill>
                  <a:schemeClr val="tx1"/>
                </a:solidFill>
                <a:latin typeface="Paris2024 Black" panose="02010503030201020103" pitchFamily="2" charset="0"/>
                <a:ea typeface="+mj-ea"/>
                <a:cs typeface="+mj-cs"/>
              </a:defRPr>
            </a:lvl1pPr>
          </a:lstStyle>
          <a:p>
            <a:r>
              <a:rPr lang="fr-FR"/>
              <a:t>Titre de la slide</a:t>
            </a:r>
          </a:p>
        </p:txBody>
      </p:sp>
      <p:sp>
        <p:nvSpPr>
          <p:cNvPr id="25" name="Espace réservé du texte 12">
            <a:extLst>
              <a:ext uri="{FF2B5EF4-FFF2-40B4-BE49-F238E27FC236}">
                <a16:creationId xmlns:a16="http://schemas.microsoft.com/office/drawing/2014/main" id="{0E7327D0-E0F1-C2C5-3397-3CC9D3C20D8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9763" y="1006710"/>
            <a:ext cx="8133235" cy="486585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7938" indent="0">
              <a:lnSpc>
                <a:spcPct val="80000"/>
              </a:lnSpc>
              <a:spcAft>
                <a:spcPts val="0"/>
              </a:spcAft>
              <a:tabLst/>
              <a:defRPr lang="fr-FR" sz="2000" b="1" i="0" kern="1200" cap="all" baseline="0" dirty="0">
                <a:solidFill>
                  <a:schemeClr val="tx1"/>
                </a:solidFill>
                <a:latin typeface="Paris2024" panose="02010503030201020103" pitchFamily="2" charset="0"/>
                <a:ea typeface="+mn-ea"/>
                <a:cs typeface="+mn-cs"/>
              </a:defRPr>
            </a:lvl1pPr>
            <a:lvl2pPr marL="7938" indent="0">
              <a:tabLst/>
              <a:defRPr sz="1600" b="0" i="0">
                <a:latin typeface="Paris2024 Semibold" panose="02010503030201020103" pitchFamily="2" charset="0"/>
              </a:defRPr>
            </a:lvl2pPr>
            <a:lvl3pPr marL="7938" indent="0">
              <a:tabLst/>
              <a:defRPr sz="1400" b="0" i="0">
                <a:latin typeface="Source Sans Pro" panose="020B0503030403020204" pitchFamily="34" charset="77"/>
              </a:defRPr>
            </a:lvl3pPr>
            <a:lvl4pPr marL="7938" indent="0">
              <a:tabLst/>
              <a:defRPr sz="1400" b="1" i="0">
                <a:latin typeface="Source Sans Pro" panose="020B0503030403020204" pitchFamily="34" charset="77"/>
              </a:defRPr>
            </a:lvl4pPr>
            <a:lvl5pPr marL="7938" indent="0">
              <a:tabLst/>
              <a:defRPr sz="1400"/>
            </a:lvl5pPr>
          </a:lstStyle>
          <a:p>
            <a:pPr lvl="0"/>
            <a:r>
              <a:rPr lang="fr-FR"/>
              <a:t>Sous-titre de la slide</a:t>
            </a:r>
          </a:p>
        </p:txBody>
      </p:sp>
      <p:sp>
        <p:nvSpPr>
          <p:cNvPr id="2" name="Espace réservé de la date 14">
            <a:extLst>
              <a:ext uri="{FF2B5EF4-FFF2-40B4-BE49-F238E27FC236}">
                <a16:creationId xmlns:a16="http://schemas.microsoft.com/office/drawing/2014/main" id="{3E320AF5-F07B-EE09-C0E3-625EF4231CF0}"/>
              </a:ext>
            </a:extLst>
          </p:cNvPr>
          <p:cNvSpPr txBox="1">
            <a:spLocks/>
          </p:cNvSpPr>
          <p:nvPr/>
        </p:nvSpPr>
        <p:spPr>
          <a:xfrm rot="16200000">
            <a:off x="-276481" y="3367442"/>
            <a:ext cx="1135118" cy="123119"/>
          </a:xfrm>
          <a:prstGeom prst="rect">
            <a:avLst/>
          </a:prstGeom>
        </p:spPr>
        <p:txBody>
          <a:bodyPr anchor="ctr"/>
          <a:lstStyle>
            <a:defPPr>
              <a:defRPr lang="fr-FR"/>
            </a:defPPr>
            <a:lvl1pPr marL="0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8686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7372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06058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74745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43431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12117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80803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49489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800" b="1" i="0" kern="1200" spc="100" baseline="0">
                <a:solidFill>
                  <a:schemeClr val="tx1"/>
                </a:solidFill>
                <a:latin typeface="Paris2024" panose="02010503030201020103" pitchFamily="2" charset="0"/>
                <a:ea typeface="+mn-ea"/>
                <a:cs typeface="+mn-cs"/>
              </a:rPr>
              <a:t>PARIS2024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Espace réservé du texte 3">
            <a:extLst>
              <a:ext uri="{FF2B5EF4-FFF2-40B4-BE49-F238E27FC236}">
                <a16:creationId xmlns:a16="http://schemas.microsoft.com/office/drawing/2014/main" id="{181658C2-2F2F-A6A6-F853-0B7635FFE23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29765" y="3754031"/>
            <a:ext cx="2362140" cy="2106691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1400" b="0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6" name="Espace réservé du texte 12">
            <a:extLst>
              <a:ext uri="{FF2B5EF4-FFF2-40B4-BE49-F238E27FC236}">
                <a16:creationId xmlns:a16="http://schemas.microsoft.com/office/drawing/2014/main" id="{4146D5D9-3B02-6D9E-C91E-6DFD51D752BF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29766" y="2944228"/>
            <a:ext cx="2362140" cy="809806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7938" indent="0">
              <a:lnSpc>
                <a:spcPct val="80000"/>
              </a:lnSpc>
              <a:spcAft>
                <a:spcPts val="0"/>
              </a:spcAft>
              <a:tabLst/>
              <a:defRPr lang="fr-FR" sz="1600" b="1" i="0" kern="1200" cap="none" baseline="0" dirty="0">
                <a:solidFill>
                  <a:schemeClr val="tx1"/>
                </a:solidFill>
                <a:latin typeface="Paris2024" panose="02010503030201020103" pitchFamily="2" charset="0"/>
                <a:ea typeface="+mn-ea"/>
                <a:cs typeface="+mn-cs"/>
              </a:defRPr>
            </a:lvl1pPr>
            <a:lvl2pPr marL="7938" indent="0">
              <a:tabLst/>
              <a:defRPr sz="1600" b="0" i="0">
                <a:latin typeface="Paris2024 Semibold" panose="02010503030201020103" pitchFamily="2" charset="0"/>
              </a:defRPr>
            </a:lvl2pPr>
            <a:lvl3pPr marL="7938" indent="0">
              <a:tabLst/>
              <a:defRPr sz="1400" b="0" i="0">
                <a:latin typeface="Source Sans Pro" panose="020B0503030403020204" pitchFamily="34" charset="77"/>
              </a:defRPr>
            </a:lvl3pPr>
            <a:lvl4pPr marL="7938" indent="0">
              <a:tabLst/>
              <a:defRPr sz="1400" b="1" i="0">
                <a:latin typeface="Source Sans Pro" panose="020B0503030403020204" pitchFamily="34" charset="77"/>
              </a:defRPr>
            </a:lvl4pPr>
            <a:lvl5pPr marL="7938" indent="0">
              <a:tabLst/>
              <a:defRPr sz="1400"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7" name="Espace réservé du texte 3">
            <a:extLst>
              <a:ext uri="{FF2B5EF4-FFF2-40B4-BE49-F238E27FC236}">
                <a16:creationId xmlns:a16="http://schemas.microsoft.com/office/drawing/2014/main" id="{DB0A8F48-083D-4828-E4BD-04490D223DC1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3339018" y="3754031"/>
            <a:ext cx="2362140" cy="2106691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1400" b="0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8" name="Espace réservé du texte 12">
            <a:extLst>
              <a:ext uri="{FF2B5EF4-FFF2-40B4-BE49-F238E27FC236}">
                <a16:creationId xmlns:a16="http://schemas.microsoft.com/office/drawing/2014/main" id="{41AC9F0D-EB61-1C34-CC74-C6216D41EDBB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3344633" y="2944228"/>
            <a:ext cx="2362140" cy="809806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7938" indent="0">
              <a:lnSpc>
                <a:spcPct val="80000"/>
              </a:lnSpc>
              <a:spcAft>
                <a:spcPts val="0"/>
              </a:spcAft>
              <a:tabLst/>
              <a:defRPr lang="fr-FR" sz="1600" b="1" i="0" kern="1200" cap="none" baseline="0" dirty="0">
                <a:solidFill>
                  <a:schemeClr val="tx1"/>
                </a:solidFill>
                <a:latin typeface="Paris2024" panose="02010503030201020103" pitchFamily="2" charset="0"/>
                <a:ea typeface="+mn-ea"/>
                <a:cs typeface="+mn-cs"/>
              </a:defRPr>
            </a:lvl1pPr>
            <a:lvl2pPr marL="7938" indent="0">
              <a:tabLst/>
              <a:defRPr sz="1600" b="0" i="0">
                <a:latin typeface="Paris2024 Semibold" panose="02010503030201020103" pitchFamily="2" charset="0"/>
              </a:defRPr>
            </a:lvl2pPr>
            <a:lvl3pPr marL="7938" indent="0">
              <a:tabLst/>
              <a:defRPr sz="1400" b="0" i="0">
                <a:latin typeface="Source Sans Pro" panose="020B0503030403020204" pitchFamily="34" charset="77"/>
              </a:defRPr>
            </a:lvl3pPr>
            <a:lvl4pPr marL="7938" indent="0">
              <a:tabLst/>
              <a:defRPr sz="1400" b="1" i="0">
                <a:latin typeface="Source Sans Pro" panose="020B0503030403020204" pitchFamily="34" charset="77"/>
              </a:defRPr>
            </a:lvl4pPr>
            <a:lvl5pPr marL="7938" indent="0">
              <a:tabLst/>
              <a:defRPr sz="1400"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9" name="Espace réservé du texte 3">
            <a:extLst>
              <a:ext uri="{FF2B5EF4-FFF2-40B4-BE49-F238E27FC236}">
                <a16:creationId xmlns:a16="http://schemas.microsoft.com/office/drawing/2014/main" id="{A889C618-4BCE-EE18-19B1-4A8DB0C5EB82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6048132" y="3754031"/>
            <a:ext cx="2362140" cy="2106691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1400" b="0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0" name="Espace réservé du texte 12">
            <a:extLst>
              <a:ext uri="{FF2B5EF4-FFF2-40B4-BE49-F238E27FC236}">
                <a16:creationId xmlns:a16="http://schemas.microsoft.com/office/drawing/2014/main" id="{C21600F0-1CE4-1F83-83F3-6E7085BA29FE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6048132" y="2944228"/>
            <a:ext cx="2362140" cy="809806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7938" indent="0">
              <a:lnSpc>
                <a:spcPct val="80000"/>
              </a:lnSpc>
              <a:spcAft>
                <a:spcPts val="0"/>
              </a:spcAft>
              <a:tabLst/>
              <a:defRPr lang="fr-FR" sz="1600" b="1" i="0" kern="1200" cap="none" baseline="0" dirty="0">
                <a:solidFill>
                  <a:schemeClr val="tx1"/>
                </a:solidFill>
                <a:latin typeface="Paris2024" panose="02010503030201020103" pitchFamily="2" charset="0"/>
                <a:ea typeface="+mn-ea"/>
                <a:cs typeface="+mn-cs"/>
              </a:defRPr>
            </a:lvl1pPr>
            <a:lvl2pPr marL="7938" indent="0">
              <a:tabLst/>
              <a:defRPr sz="1600" b="0" i="0">
                <a:latin typeface="Paris2024 Semibold" panose="02010503030201020103" pitchFamily="2" charset="0"/>
              </a:defRPr>
            </a:lvl2pPr>
            <a:lvl3pPr marL="7938" indent="0">
              <a:tabLst/>
              <a:defRPr sz="1400" b="0" i="0">
                <a:latin typeface="Source Sans Pro" panose="020B0503030403020204" pitchFamily="34" charset="77"/>
              </a:defRPr>
            </a:lvl3pPr>
            <a:lvl4pPr marL="7938" indent="0">
              <a:tabLst/>
              <a:defRPr sz="1400" b="1" i="0">
                <a:latin typeface="Source Sans Pro" panose="020B0503030403020204" pitchFamily="34" charset="77"/>
              </a:defRPr>
            </a:lvl4pPr>
            <a:lvl5pPr marL="7938" indent="0">
              <a:tabLst/>
              <a:defRPr sz="1400"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1" name="Espace réservé du texte 2">
            <a:extLst>
              <a:ext uri="{FF2B5EF4-FFF2-40B4-BE49-F238E27FC236}">
                <a16:creationId xmlns:a16="http://schemas.microsoft.com/office/drawing/2014/main" id="{5BEB5ED6-DA05-FDC1-95E7-5640A38EB56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29766" y="1995767"/>
            <a:ext cx="2362140" cy="689091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8000" b="1" i="1">
                <a:solidFill>
                  <a:srgbClr val="FF434E"/>
                </a:solidFill>
                <a:latin typeface="Paris2024 Black" panose="02010503030201020103" pitchFamily="2" charset="0"/>
              </a:defRPr>
            </a:lvl1pPr>
          </a:lstStyle>
          <a:p>
            <a:pPr lvl="0"/>
            <a:r>
              <a:rPr lang="fr-FR"/>
              <a:t>1</a:t>
            </a:r>
          </a:p>
        </p:txBody>
      </p:sp>
      <p:sp>
        <p:nvSpPr>
          <p:cNvPr id="32" name="Espace réservé du texte 2">
            <a:extLst>
              <a:ext uri="{FF2B5EF4-FFF2-40B4-BE49-F238E27FC236}">
                <a16:creationId xmlns:a16="http://schemas.microsoft.com/office/drawing/2014/main" id="{0858584A-2B5E-E05B-454A-7EA6ACA3BAC6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339018" y="1995767"/>
            <a:ext cx="2362140" cy="689091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8000" b="1" i="1">
                <a:solidFill>
                  <a:schemeClr val="accent3"/>
                </a:solidFill>
                <a:latin typeface="Paris2024 Black" panose="02010503030201020103" pitchFamily="2" charset="0"/>
              </a:defRPr>
            </a:lvl1pPr>
          </a:lstStyle>
          <a:p>
            <a:pPr lvl="0"/>
            <a:r>
              <a:rPr lang="fr-FR"/>
              <a:t>2</a:t>
            </a:r>
          </a:p>
        </p:txBody>
      </p:sp>
      <p:sp>
        <p:nvSpPr>
          <p:cNvPr id="33" name="Espace réservé du texte 2">
            <a:extLst>
              <a:ext uri="{FF2B5EF4-FFF2-40B4-BE49-F238E27FC236}">
                <a16:creationId xmlns:a16="http://schemas.microsoft.com/office/drawing/2014/main" id="{C9A0219B-60FF-2477-6BDA-2E695329386C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048132" y="1995767"/>
            <a:ext cx="2362140" cy="689091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8000" b="1" i="1">
                <a:solidFill>
                  <a:srgbClr val="FBA9CB"/>
                </a:solidFill>
                <a:latin typeface="Paris2024 Black" panose="02010503030201020103" pitchFamily="2" charset="0"/>
              </a:defRPr>
            </a:lvl1pPr>
          </a:lstStyle>
          <a:p>
            <a:pPr lvl="0"/>
            <a:r>
              <a:rPr lang="fr-FR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8190801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Texte + Image">
    <p:bg>
      <p:bgPr>
        <a:solidFill>
          <a:srgbClr val="17B7B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F5D174CC-9380-9910-F56C-5CF28EAEBC2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¤1 Medical Meeting 04 -12 - 2023</a:t>
            </a:r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33D6393-709C-F6A0-8ACD-75F459A34DA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5569918-0B2F-4649-838B-5A48C61CC09E}" type="slidenum">
              <a:rPr lang="fr-FR" smtClean="0"/>
              <a:t>‹#›</a:t>
            </a:fld>
            <a:endParaRPr lang="fr-FR"/>
          </a:p>
        </p:txBody>
      </p:sp>
      <p:sp>
        <p:nvSpPr>
          <p:cNvPr id="8" name="Espace réservé pour une image  17">
            <a:extLst>
              <a:ext uri="{FF2B5EF4-FFF2-40B4-BE49-F238E27FC236}">
                <a16:creationId xmlns:a16="http://schemas.microsoft.com/office/drawing/2014/main" id="{B4178036-B859-6D72-3755-4D443F5E4E24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7564152" y="542694"/>
            <a:ext cx="4084807" cy="5772612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4A70FFDC-92BB-9A5C-B146-5300B2625C5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 rot="16200000">
            <a:off x="9896609" y="4432616"/>
            <a:ext cx="3227701" cy="276999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lang="fr-FR" sz="700" b="0" i="0" kern="1200" dirty="0">
                <a:solidFill>
                  <a:schemeClr val="bg1">
                    <a:lumMod val="95000"/>
                  </a:schemeClr>
                </a:solidFill>
                <a:effectLst/>
                <a:latin typeface="Source Sans Pro Light" panose="020B0403030403020204" pitchFamily="34" charset="77"/>
                <a:ea typeface="+mn-ea"/>
                <a:cs typeface="+mn-cs"/>
              </a:defRPr>
            </a:lvl1pPr>
          </a:lstStyle>
          <a:p>
            <a:pPr lvl="0"/>
            <a:r>
              <a:rPr lang="fr-FR"/>
              <a:t>© Crédits photos</a:t>
            </a:r>
          </a:p>
        </p:txBody>
      </p:sp>
      <p:sp>
        <p:nvSpPr>
          <p:cNvPr id="11" name="Espace réservé du texte 8">
            <a:extLst>
              <a:ext uri="{FF2B5EF4-FFF2-40B4-BE49-F238E27FC236}">
                <a16:creationId xmlns:a16="http://schemas.microsoft.com/office/drawing/2014/main" id="{A4E44654-F099-C771-E7B6-286942BD7C0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 rot="16200000">
            <a:off x="1689084" y="3214471"/>
            <a:ext cx="1341438" cy="275005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lang="fr-FR" sz="700" b="0" i="0" kern="1200" dirty="0">
                <a:solidFill>
                  <a:schemeClr val="bg1">
                    <a:lumMod val="95000"/>
                  </a:schemeClr>
                </a:solidFill>
                <a:effectLst/>
                <a:latin typeface="Source Sans Pro Light" panose="020B0403030403020204" pitchFamily="34" charset="77"/>
                <a:ea typeface="+mn-ea"/>
                <a:cs typeface="+mn-cs"/>
              </a:defRPr>
            </a:lvl1pPr>
          </a:lstStyle>
          <a:p>
            <a:pPr lvl="0"/>
            <a:r>
              <a:rPr lang="fr-FR"/>
              <a:t>© Crédits photos</a:t>
            </a:r>
          </a:p>
        </p:txBody>
      </p:sp>
      <p:sp>
        <p:nvSpPr>
          <p:cNvPr id="12" name="Espace réservé du texte 3">
            <a:extLst>
              <a:ext uri="{FF2B5EF4-FFF2-40B4-BE49-F238E27FC236}">
                <a16:creationId xmlns:a16="http://schemas.microsoft.com/office/drawing/2014/main" id="{2D00EF18-4015-75B7-A20C-089555265FAF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1004102" y="4442797"/>
            <a:ext cx="1493204" cy="631392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900" b="0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7016A4E9-4640-1C5C-F17F-17F5C7B8FD4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4415" y="4509489"/>
            <a:ext cx="96461" cy="123255"/>
          </a:xfrm>
          <a:prstGeom prst="rect">
            <a:avLst/>
          </a:prstGeom>
        </p:spPr>
      </p:pic>
      <p:sp>
        <p:nvSpPr>
          <p:cNvPr id="15" name="Espace réservé du contenu 14">
            <a:extLst>
              <a:ext uri="{FF2B5EF4-FFF2-40B4-BE49-F238E27FC236}">
                <a16:creationId xmlns:a16="http://schemas.microsoft.com/office/drawing/2014/main" id="{D0E5A8E1-6DF1-E14B-BF2E-7DE32F18D46B}"/>
              </a:ext>
            </a:extLst>
          </p:cNvPr>
          <p:cNvSpPr>
            <a:spLocks noGrp="1"/>
          </p:cNvSpPr>
          <p:nvPr>
            <p:ph sz="quarter" idx="42" hasCustomPrompt="1"/>
          </p:nvPr>
        </p:nvSpPr>
        <p:spPr>
          <a:xfrm>
            <a:off x="846425" y="2681255"/>
            <a:ext cx="1387496" cy="1341437"/>
          </a:xfrm>
        </p:spPr>
        <p:txBody>
          <a:bodyPr>
            <a:normAutofit/>
          </a:bodyPr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/>
              <a:t>Image ou icône</a:t>
            </a:r>
          </a:p>
        </p:txBody>
      </p:sp>
      <p:sp>
        <p:nvSpPr>
          <p:cNvPr id="16" name="Espace réservé du texte 8">
            <a:extLst>
              <a:ext uri="{FF2B5EF4-FFF2-40B4-BE49-F238E27FC236}">
                <a16:creationId xmlns:a16="http://schemas.microsoft.com/office/drawing/2014/main" id="{3B72050E-4BBA-7982-0592-55075302426F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 rot="16200000">
            <a:off x="3748608" y="3214472"/>
            <a:ext cx="1341438" cy="275005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lang="fr-FR" sz="700" b="0" i="0" kern="1200" dirty="0">
                <a:solidFill>
                  <a:schemeClr val="bg1">
                    <a:lumMod val="95000"/>
                  </a:schemeClr>
                </a:solidFill>
                <a:effectLst/>
                <a:latin typeface="Source Sans Pro Light" panose="020B0403030403020204" pitchFamily="34" charset="77"/>
                <a:ea typeface="+mn-ea"/>
                <a:cs typeface="+mn-cs"/>
              </a:defRPr>
            </a:lvl1pPr>
          </a:lstStyle>
          <a:p>
            <a:pPr lvl="0"/>
            <a:r>
              <a:rPr lang="fr-FR"/>
              <a:t>© Crédits photos</a:t>
            </a:r>
          </a:p>
        </p:txBody>
      </p:sp>
      <p:sp>
        <p:nvSpPr>
          <p:cNvPr id="17" name="Espace réservé du texte 3">
            <a:extLst>
              <a:ext uri="{FF2B5EF4-FFF2-40B4-BE49-F238E27FC236}">
                <a16:creationId xmlns:a16="http://schemas.microsoft.com/office/drawing/2014/main" id="{5BEEA36C-0323-63FB-8C62-C74C3CFC8977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3061331" y="4442798"/>
            <a:ext cx="1493204" cy="631392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900" b="0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C0109DE7-A0ED-683C-1CA3-9A7ACF8520F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71644" y="4509490"/>
            <a:ext cx="96461" cy="123255"/>
          </a:xfrm>
          <a:prstGeom prst="rect">
            <a:avLst/>
          </a:prstGeom>
        </p:spPr>
      </p:pic>
      <p:sp>
        <p:nvSpPr>
          <p:cNvPr id="19" name="Espace réservé du contenu 14">
            <a:extLst>
              <a:ext uri="{FF2B5EF4-FFF2-40B4-BE49-F238E27FC236}">
                <a16:creationId xmlns:a16="http://schemas.microsoft.com/office/drawing/2014/main" id="{2444F889-CDE0-E536-57FA-FA2980E6BCFA}"/>
              </a:ext>
            </a:extLst>
          </p:cNvPr>
          <p:cNvSpPr>
            <a:spLocks noGrp="1"/>
          </p:cNvSpPr>
          <p:nvPr>
            <p:ph sz="quarter" idx="45" hasCustomPrompt="1"/>
          </p:nvPr>
        </p:nvSpPr>
        <p:spPr>
          <a:xfrm>
            <a:off x="2905949" y="2681256"/>
            <a:ext cx="1387496" cy="1341437"/>
          </a:xfrm>
        </p:spPr>
        <p:txBody>
          <a:bodyPr>
            <a:normAutofit/>
          </a:bodyPr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/>
              <a:t>Image ou icône</a:t>
            </a:r>
          </a:p>
        </p:txBody>
      </p:sp>
      <p:sp>
        <p:nvSpPr>
          <p:cNvPr id="20" name="Espace réservé du texte 8">
            <a:extLst>
              <a:ext uri="{FF2B5EF4-FFF2-40B4-BE49-F238E27FC236}">
                <a16:creationId xmlns:a16="http://schemas.microsoft.com/office/drawing/2014/main" id="{622CE885-FE03-AFC6-1224-7DB8E65AFFEB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 rot="16200000">
            <a:off x="5808132" y="3214473"/>
            <a:ext cx="1341438" cy="275005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lang="fr-FR" sz="700" b="0" i="0" kern="1200" dirty="0">
                <a:solidFill>
                  <a:schemeClr val="bg1">
                    <a:lumMod val="95000"/>
                  </a:schemeClr>
                </a:solidFill>
                <a:effectLst/>
                <a:latin typeface="Source Sans Pro Light" panose="020B0403030403020204" pitchFamily="34" charset="77"/>
                <a:ea typeface="+mn-ea"/>
                <a:cs typeface="+mn-cs"/>
              </a:defRPr>
            </a:lvl1pPr>
          </a:lstStyle>
          <a:p>
            <a:pPr lvl="0"/>
            <a:r>
              <a:rPr lang="fr-FR"/>
              <a:t>© Crédits photos</a:t>
            </a:r>
          </a:p>
        </p:txBody>
      </p:sp>
      <p:sp>
        <p:nvSpPr>
          <p:cNvPr id="21" name="Espace réservé du texte 3">
            <a:extLst>
              <a:ext uri="{FF2B5EF4-FFF2-40B4-BE49-F238E27FC236}">
                <a16:creationId xmlns:a16="http://schemas.microsoft.com/office/drawing/2014/main" id="{EEC21258-DE8C-4938-F971-7415C09332C2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5118560" y="4442799"/>
            <a:ext cx="1493204" cy="631392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900" b="0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pic>
        <p:nvPicPr>
          <p:cNvPr id="22" name="Image 21">
            <a:extLst>
              <a:ext uri="{FF2B5EF4-FFF2-40B4-BE49-F238E27FC236}">
                <a16:creationId xmlns:a16="http://schemas.microsoft.com/office/drawing/2014/main" id="{AB0A4C36-0055-D308-D2E9-22EC7587A6B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28873" y="4509491"/>
            <a:ext cx="96461" cy="123255"/>
          </a:xfrm>
          <a:prstGeom prst="rect">
            <a:avLst/>
          </a:prstGeom>
        </p:spPr>
      </p:pic>
      <p:sp>
        <p:nvSpPr>
          <p:cNvPr id="23" name="Espace réservé du contenu 14">
            <a:extLst>
              <a:ext uri="{FF2B5EF4-FFF2-40B4-BE49-F238E27FC236}">
                <a16:creationId xmlns:a16="http://schemas.microsoft.com/office/drawing/2014/main" id="{6A02E514-96AD-5CF2-0C42-BAF2EB56A20F}"/>
              </a:ext>
            </a:extLst>
          </p:cNvPr>
          <p:cNvSpPr>
            <a:spLocks noGrp="1"/>
          </p:cNvSpPr>
          <p:nvPr>
            <p:ph sz="quarter" idx="48" hasCustomPrompt="1"/>
          </p:nvPr>
        </p:nvSpPr>
        <p:spPr>
          <a:xfrm>
            <a:off x="4965473" y="2681257"/>
            <a:ext cx="1387496" cy="1341437"/>
          </a:xfrm>
        </p:spPr>
        <p:txBody>
          <a:bodyPr>
            <a:normAutofit/>
          </a:bodyPr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/>
              <a:t>Image ou icône</a:t>
            </a:r>
          </a:p>
        </p:txBody>
      </p:sp>
      <p:sp>
        <p:nvSpPr>
          <p:cNvPr id="2" name="Espace réservé de la date 14">
            <a:extLst>
              <a:ext uri="{FF2B5EF4-FFF2-40B4-BE49-F238E27FC236}">
                <a16:creationId xmlns:a16="http://schemas.microsoft.com/office/drawing/2014/main" id="{3E320AF5-F07B-EE09-C0E3-625EF4231CF0}"/>
              </a:ext>
            </a:extLst>
          </p:cNvPr>
          <p:cNvSpPr txBox="1">
            <a:spLocks/>
          </p:cNvSpPr>
          <p:nvPr/>
        </p:nvSpPr>
        <p:spPr>
          <a:xfrm rot="16200000">
            <a:off x="-276481" y="3367442"/>
            <a:ext cx="1135118" cy="123119"/>
          </a:xfrm>
          <a:prstGeom prst="rect">
            <a:avLst/>
          </a:prstGeom>
        </p:spPr>
        <p:txBody>
          <a:bodyPr anchor="ctr"/>
          <a:lstStyle>
            <a:defPPr>
              <a:defRPr lang="fr-FR"/>
            </a:defPPr>
            <a:lvl1pPr marL="0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8686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7372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06058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74745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43431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12117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80803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49489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800" b="1" i="0" kern="1200" spc="100" baseline="0">
                <a:solidFill>
                  <a:schemeClr val="bg1"/>
                </a:solidFill>
                <a:latin typeface="Paris2024" panose="02010503030201020103" pitchFamily="2" charset="0"/>
                <a:ea typeface="+mn-ea"/>
                <a:cs typeface="+mn-cs"/>
              </a:rPr>
              <a:t>PARIS2024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4" name="Titre 1">
            <a:extLst>
              <a:ext uri="{FF2B5EF4-FFF2-40B4-BE49-F238E27FC236}">
                <a16:creationId xmlns:a16="http://schemas.microsoft.com/office/drawing/2014/main" id="{F75DA8AA-F822-D221-D31C-52168941E3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9764" y="487680"/>
            <a:ext cx="6395150" cy="518160"/>
          </a:xfrm>
        </p:spPr>
        <p:txBody>
          <a:bodyPr anchor="t">
            <a:noAutofit/>
          </a:bodyPr>
          <a:lstStyle>
            <a:lvl1pPr>
              <a:defRPr lang="fr-FR" sz="4000" b="1" i="1" kern="1200" cap="all" baseline="0">
                <a:solidFill>
                  <a:schemeClr val="bg1"/>
                </a:solidFill>
                <a:latin typeface="Paris2024 Black" panose="02010503030201020103" pitchFamily="2" charset="0"/>
                <a:ea typeface="+mj-ea"/>
                <a:cs typeface="+mj-cs"/>
              </a:defRPr>
            </a:lvl1pPr>
          </a:lstStyle>
          <a:p>
            <a:r>
              <a:rPr lang="fr-FR"/>
              <a:t>Titre de la slide</a:t>
            </a:r>
          </a:p>
        </p:txBody>
      </p:sp>
      <p:sp>
        <p:nvSpPr>
          <p:cNvPr id="26" name="Espace réservé du texte 12">
            <a:extLst>
              <a:ext uri="{FF2B5EF4-FFF2-40B4-BE49-F238E27FC236}">
                <a16:creationId xmlns:a16="http://schemas.microsoft.com/office/drawing/2014/main" id="{BA2CA7AB-C3AE-1129-431F-8E4EC6B0DEF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9763" y="1006710"/>
            <a:ext cx="6395150" cy="486585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7938" indent="0">
              <a:lnSpc>
                <a:spcPct val="80000"/>
              </a:lnSpc>
              <a:spcAft>
                <a:spcPts val="0"/>
              </a:spcAft>
              <a:tabLst/>
              <a:defRPr lang="fr-FR" sz="2000" b="1" i="0" kern="1200" cap="all" baseline="0" dirty="0">
                <a:solidFill>
                  <a:schemeClr val="bg1"/>
                </a:solidFill>
                <a:latin typeface="Paris2024" panose="02010503030201020103" pitchFamily="2" charset="0"/>
                <a:ea typeface="+mn-ea"/>
                <a:cs typeface="+mn-cs"/>
              </a:defRPr>
            </a:lvl1pPr>
            <a:lvl2pPr marL="7938" indent="0">
              <a:tabLst/>
              <a:defRPr sz="1600" b="0" i="0">
                <a:latin typeface="Paris2024 Semibold" panose="02010503030201020103" pitchFamily="2" charset="0"/>
              </a:defRPr>
            </a:lvl2pPr>
            <a:lvl3pPr marL="7938" indent="0">
              <a:tabLst/>
              <a:defRPr sz="1400" b="0" i="0">
                <a:latin typeface="Source Sans Pro" panose="020B0503030403020204" pitchFamily="34" charset="77"/>
              </a:defRPr>
            </a:lvl3pPr>
            <a:lvl4pPr marL="7938" indent="0">
              <a:tabLst/>
              <a:defRPr sz="1400" b="1" i="0">
                <a:latin typeface="Source Sans Pro" panose="020B0503030403020204" pitchFamily="34" charset="77"/>
              </a:defRPr>
            </a:lvl4pPr>
            <a:lvl5pPr marL="7938" indent="0">
              <a:tabLst/>
              <a:defRPr sz="1400"/>
            </a:lvl5pPr>
          </a:lstStyle>
          <a:p>
            <a:pPr lvl="0"/>
            <a:r>
              <a:rPr lang="fr-FR"/>
              <a:t>Sous-titre de la slide</a:t>
            </a:r>
          </a:p>
        </p:txBody>
      </p:sp>
    </p:spTree>
    <p:extLst>
      <p:ext uri="{BB962C8B-B14F-4D97-AF65-F5344CB8AC3E}">
        <p14:creationId xmlns:p14="http://schemas.microsoft.com/office/powerpoint/2010/main" val="15563199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exte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82D65D11-966B-29F2-7980-D6545926C80F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-1" y="2519998"/>
            <a:ext cx="3572632" cy="4338002"/>
          </a:xfrm>
          <a:custGeom>
            <a:avLst/>
            <a:gdLst>
              <a:gd name="connsiteX0" fmla="*/ 0 w 3572632"/>
              <a:gd name="connsiteY0" fmla="*/ 0 h 4338002"/>
              <a:gd name="connsiteX1" fmla="*/ 3572632 w 3572632"/>
              <a:gd name="connsiteY1" fmla="*/ 0 h 4338002"/>
              <a:gd name="connsiteX2" fmla="*/ 3572632 w 3572632"/>
              <a:gd name="connsiteY2" fmla="*/ 1995054 h 4338002"/>
              <a:gd name="connsiteX3" fmla="*/ 3572632 w 3572632"/>
              <a:gd name="connsiteY3" fmla="*/ 2697521 h 4338002"/>
              <a:gd name="connsiteX4" fmla="*/ 3572632 w 3572632"/>
              <a:gd name="connsiteY4" fmla="*/ 4338002 h 4338002"/>
              <a:gd name="connsiteX5" fmla="*/ 1932151 w 3572632"/>
              <a:gd name="connsiteY5" fmla="*/ 4338002 h 4338002"/>
              <a:gd name="connsiteX6" fmla="*/ 1233755 w 3572632"/>
              <a:gd name="connsiteY6" fmla="*/ 4338002 h 4338002"/>
              <a:gd name="connsiteX7" fmla="*/ 0 w 3572632"/>
              <a:gd name="connsiteY7" fmla="*/ 4338002 h 433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72632" h="4338002">
                <a:moveTo>
                  <a:pt x="0" y="0"/>
                </a:moveTo>
                <a:lnTo>
                  <a:pt x="3572632" y="0"/>
                </a:lnTo>
                <a:lnTo>
                  <a:pt x="3572632" y="1995054"/>
                </a:lnTo>
                <a:lnTo>
                  <a:pt x="3572632" y="2697521"/>
                </a:lnTo>
                <a:lnTo>
                  <a:pt x="3572632" y="4338002"/>
                </a:lnTo>
                <a:lnTo>
                  <a:pt x="1932151" y="4338002"/>
                </a:lnTo>
                <a:lnTo>
                  <a:pt x="1233755" y="4338002"/>
                </a:lnTo>
                <a:lnTo>
                  <a:pt x="0" y="4338002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8075ED3-9D0E-4706-ABFF-23563F8888DC}"/>
              </a:ext>
            </a:extLst>
          </p:cNvPr>
          <p:cNvSpPr>
            <a:spLocks noChangeAspect="1"/>
          </p:cNvSpPr>
          <p:nvPr/>
        </p:nvSpPr>
        <p:spPr>
          <a:xfrm>
            <a:off x="0" y="0"/>
            <a:ext cx="3572632" cy="2520000"/>
          </a:xfrm>
          <a:prstGeom prst="rect">
            <a:avLst/>
          </a:prstGeom>
          <a:solidFill>
            <a:srgbClr val="A8B2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fr-FR" b="1">
              <a:latin typeface="Source Sans Pro" panose="020B0503030403020204" pitchFamily="34" charset="77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80B4473-031E-3F57-F562-0F1A4569DC75}"/>
              </a:ext>
            </a:extLst>
          </p:cNvPr>
          <p:cNvSpPr>
            <a:spLocks noChangeAspect="1"/>
          </p:cNvSpPr>
          <p:nvPr/>
        </p:nvSpPr>
        <p:spPr>
          <a:xfrm>
            <a:off x="3572633" y="0"/>
            <a:ext cx="2520000" cy="252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fr-FR" b="1">
              <a:latin typeface="Source Sans Pro" panose="020B0503030403020204" pitchFamily="34" charset="77"/>
            </a:endParaRP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6FC1232D-D5AB-7D55-C43B-BBD042C9CDB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818612" y="4750129"/>
            <a:ext cx="2028043" cy="1615045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1400" b="0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u texte 12">
            <a:extLst>
              <a:ext uri="{FF2B5EF4-FFF2-40B4-BE49-F238E27FC236}">
                <a16:creationId xmlns:a16="http://schemas.microsoft.com/office/drawing/2014/main" id="{4BFDE645-0383-A700-5475-76262C3E6E1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818611" y="2767743"/>
            <a:ext cx="2028044" cy="1970732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7938" indent="0">
              <a:lnSpc>
                <a:spcPct val="80000"/>
              </a:lnSpc>
              <a:spcAft>
                <a:spcPts val="0"/>
              </a:spcAft>
              <a:tabLst/>
              <a:defRPr lang="fr-FR" sz="1800" b="1" i="0" kern="1200" cap="none" baseline="0" dirty="0">
                <a:solidFill>
                  <a:schemeClr val="tx1"/>
                </a:solidFill>
                <a:latin typeface="Paris2024" panose="02010503030201020103" pitchFamily="2" charset="0"/>
                <a:ea typeface="+mn-ea"/>
                <a:cs typeface="+mn-cs"/>
              </a:defRPr>
            </a:lvl1pPr>
            <a:lvl2pPr marL="7938" indent="0">
              <a:tabLst/>
              <a:defRPr sz="1600" b="0" i="0">
                <a:latin typeface="Paris2024 Semibold" panose="02010503030201020103" pitchFamily="2" charset="0"/>
              </a:defRPr>
            </a:lvl2pPr>
            <a:lvl3pPr marL="7938" indent="0">
              <a:tabLst/>
              <a:defRPr sz="1400" b="0" i="0">
                <a:latin typeface="Source Sans Pro" panose="020B0503030403020204" pitchFamily="34" charset="77"/>
              </a:defRPr>
            </a:lvl3pPr>
            <a:lvl4pPr marL="7938" indent="0">
              <a:tabLst/>
              <a:defRPr sz="1400" b="1" i="0">
                <a:latin typeface="Source Sans Pro" panose="020B0503030403020204" pitchFamily="34" charset="77"/>
              </a:defRPr>
            </a:lvl4pPr>
            <a:lvl5pPr marL="7938" indent="0">
              <a:tabLst/>
              <a:defRPr sz="1400"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3" name="Espace réservé du texte 12">
            <a:extLst>
              <a:ext uri="{FF2B5EF4-FFF2-40B4-BE49-F238E27FC236}">
                <a16:creationId xmlns:a16="http://schemas.microsoft.com/office/drawing/2014/main" id="{0B3C6130-772A-5F24-3680-EF821031AD1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601517" y="487679"/>
            <a:ext cx="5031683" cy="1507376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7938" indent="0">
              <a:lnSpc>
                <a:spcPct val="80000"/>
              </a:lnSpc>
              <a:spcAft>
                <a:spcPts val="0"/>
              </a:spcAft>
              <a:tabLst/>
              <a:defRPr lang="fr-FR" sz="4000" b="1" i="1" kern="1200" cap="all" baseline="0" dirty="0">
                <a:solidFill>
                  <a:srgbClr val="331362"/>
                </a:solidFill>
                <a:latin typeface="Paris2024 Black" panose="02010503030201020103" pitchFamily="2" charset="0"/>
                <a:ea typeface="+mj-ea"/>
                <a:cs typeface="+mj-cs"/>
              </a:defRPr>
            </a:lvl1pPr>
            <a:lvl2pPr marL="7938" indent="0">
              <a:tabLst/>
              <a:defRPr sz="1600" b="0" i="0">
                <a:latin typeface="Paris2024 Semibold" panose="02010503030201020103" pitchFamily="2" charset="0"/>
              </a:defRPr>
            </a:lvl2pPr>
            <a:lvl3pPr marL="7938" indent="0">
              <a:tabLst/>
              <a:defRPr sz="1400" b="0" i="0">
                <a:latin typeface="Source Sans Pro" panose="020B0503030403020204" pitchFamily="34" charset="77"/>
              </a:defRPr>
            </a:lvl3pPr>
            <a:lvl4pPr marL="7938" indent="0">
              <a:tabLst/>
              <a:defRPr sz="1400" b="1" i="0">
                <a:latin typeface="Source Sans Pro" panose="020B0503030403020204" pitchFamily="34" charset="77"/>
              </a:defRPr>
            </a:lvl4pPr>
            <a:lvl5pPr marL="7938" indent="0">
              <a:tabLst/>
              <a:defRPr sz="1400"/>
            </a:lvl5pPr>
          </a:lstStyle>
          <a:p>
            <a:pPr lvl="0"/>
            <a:r>
              <a:rPr lang="fr-FR"/>
              <a:t>Sous-titre de la slide</a:t>
            </a:r>
          </a:p>
        </p:txBody>
      </p:sp>
      <p:sp>
        <p:nvSpPr>
          <p:cNvPr id="14" name="Espace réservé du texte 8">
            <a:extLst>
              <a:ext uri="{FF2B5EF4-FFF2-40B4-BE49-F238E27FC236}">
                <a16:creationId xmlns:a16="http://schemas.microsoft.com/office/drawing/2014/main" id="{94DB5B70-52EC-F9D1-05AF-2CB01E98799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 rot="16200000">
            <a:off x="-1475350" y="4612824"/>
            <a:ext cx="3227701" cy="276999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lang="fr-FR" sz="700" b="0" i="0" kern="1200" dirty="0">
                <a:solidFill>
                  <a:schemeClr val="bg1">
                    <a:lumMod val="95000"/>
                  </a:schemeClr>
                </a:solidFill>
                <a:effectLst/>
                <a:latin typeface="Source Sans Pro Light" panose="020B0403030403020204" pitchFamily="34" charset="77"/>
                <a:ea typeface="+mn-ea"/>
                <a:cs typeface="+mn-cs"/>
              </a:defRPr>
            </a:lvl1pPr>
          </a:lstStyle>
          <a:p>
            <a:pPr lvl="0"/>
            <a:r>
              <a:rPr lang="fr-FR"/>
              <a:t>© Crédits photos</a:t>
            </a:r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63B209A9-D56F-66A8-F77A-373A61EAB5A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 r="10553" b="33378"/>
          <a:stretch/>
        </p:blipFill>
        <p:spPr>
          <a:xfrm>
            <a:off x="3589058" y="18000"/>
            <a:ext cx="2487150" cy="2484000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7F4E53A2-0C49-D72F-3593-E8B1B7403EE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03805" y="773707"/>
            <a:ext cx="1257658" cy="972586"/>
          </a:xfrm>
          <a:prstGeom prst="rect">
            <a:avLst/>
          </a:prstGeom>
        </p:spPr>
      </p:pic>
      <p:sp>
        <p:nvSpPr>
          <p:cNvPr id="16" name="Espace réservé pour une image  15">
            <a:extLst>
              <a:ext uri="{FF2B5EF4-FFF2-40B4-BE49-F238E27FC236}">
                <a16:creationId xmlns:a16="http://schemas.microsoft.com/office/drawing/2014/main" id="{82D2600F-ADE4-0F7D-CCB1-1EC6E414429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092631" y="2502000"/>
            <a:ext cx="6099368" cy="4356000"/>
          </a:xfrm>
          <a:custGeom>
            <a:avLst/>
            <a:gdLst>
              <a:gd name="connsiteX0" fmla="*/ 6092631 w 6099368"/>
              <a:gd name="connsiteY0" fmla="*/ 0 h 4356000"/>
              <a:gd name="connsiteX1" fmla="*/ 6092631 w 6099368"/>
              <a:gd name="connsiteY1" fmla="*/ 17997 h 4356000"/>
              <a:gd name="connsiteX2" fmla="*/ 6092631 w 6099368"/>
              <a:gd name="connsiteY2" fmla="*/ 17999 h 4356000"/>
              <a:gd name="connsiteX3" fmla="*/ 6099368 w 6099368"/>
              <a:gd name="connsiteY3" fmla="*/ 17999 h 4356000"/>
              <a:gd name="connsiteX4" fmla="*/ 6099368 w 6099368"/>
              <a:gd name="connsiteY4" fmla="*/ 4340026 h 4356000"/>
              <a:gd name="connsiteX5" fmla="*/ 6092631 w 6099368"/>
              <a:gd name="connsiteY5" fmla="*/ 4340026 h 4356000"/>
              <a:gd name="connsiteX6" fmla="*/ 6092631 w 6099368"/>
              <a:gd name="connsiteY6" fmla="*/ 4356000 h 4356000"/>
              <a:gd name="connsiteX7" fmla="*/ 0 w 6099368"/>
              <a:gd name="connsiteY7" fmla="*/ 4356000 h 4356000"/>
              <a:gd name="connsiteX8" fmla="*/ 0 w 6099368"/>
              <a:gd name="connsiteY8" fmla="*/ 4340026 h 4356000"/>
              <a:gd name="connsiteX9" fmla="*/ 0 w 6099368"/>
              <a:gd name="connsiteY9" fmla="*/ 1783218 h 4356000"/>
              <a:gd name="connsiteX10" fmla="*/ 0 w 6099368"/>
              <a:gd name="connsiteY10" fmla="*/ 17999 h 4356000"/>
              <a:gd name="connsiteX11" fmla="*/ 1765182 w 6099368"/>
              <a:gd name="connsiteY11" fmla="*/ 17999 h 4356000"/>
              <a:gd name="connsiteX12" fmla="*/ 1765220 w 6099368"/>
              <a:gd name="connsiteY12" fmla="*/ 17997 h 435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099368" h="4356000">
                <a:moveTo>
                  <a:pt x="6092631" y="0"/>
                </a:moveTo>
                <a:lnTo>
                  <a:pt x="6092631" y="17997"/>
                </a:lnTo>
                <a:lnTo>
                  <a:pt x="6092631" y="17999"/>
                </a:lnTo>
                <a:lnTo>
                  <a:pt x="6099368" y="17999"/>
                </a:lnTo>
                <a:lnTo>
                  <a:pt x="6099368" y="4340026"/>
                </a:lnTo>
                <a:lnTo>
                  <a:pt x="6092631" y="4340026"/>
                </a:lnTo>
                <a:lnTo>
                  <a:pt x="6092631" y="4356000"/>
                </a:lnTo>
                <a:lnTo>
                  <a:pt x="0" y="4356000"/>
                </a:lnTo>
                <a:lnTo>
                  <a:pt x="0" y="4340026"/>
                </a:lnTo>
                <a:lnTo>
                  <a:pt x="0" y="1783218"/>
                </a:lnTo>
                <a:lnTo>
                  <a:pt x="0" y="17999"/>
                </a:lnTo>
                <a:lnTo>
                  <a:pt x="1765182" y="17999"/>
                </a:lnTo>
                <a:lnTo>
                  <a:pt x="1765220" y="1799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17" name="Espace réservé du texte 8">
            <a:extLst>
              <a:ext uri="{FF2B5EF4-FFF2-40B4-BE49-F238E27FC236}">
                <a16:creationId xmlns:a16="http://schemas.microsoft.com/office/drawing/2014/main" id="{0004411B-A07A-0D4C-E9D3-9E01573DB943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 rot="16200000">
            <a:off x="4617280" y="4905931"/>
            <a:ext cx="3227701" cy="276999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lang="fr-FR" sz="700" b="0" i="0" kern="1200" dirty="0">
                <a:solidFill>
                  <a:schemeClr val="bg1">
                    <a:lumMod val="95000"/>
                  </a:schemeClr>
                </a:solidFill>
                <a:effectLst/>
                <a:latin typeface="Source Sans Pro Light" panose="020B0403030403020204" pitchFamily="34" charset="77"/>
                <a:ea typeface="+mn-ea"/>
                <a:cs typeface="+mn-cs"/>
              </a:defRPr>
            </a:lvl1pPr>
          </a:lstStyle>
          <a:p>
            <a:pPr lvl="0"/>
            <a:r>
              <a:rPr lang="fr-FR"/>
              <a:t>© Crédits photos</a:t>
            </a:r>
          </a:p>
        </p:txBody>
      </p:sp>
      <p:sp>
        <p:nvSpPr>
          <p:cNvPr id="6" name="Espace réservé du numéro de diapositive 3">
            <a:extLst>
              <a:ext uri="{FF2B5EF4-FFF2-40B4-BE49-F238E27FC236}">
                <a16:creationId xmlns:a16="http://schemas.microsoft.com/office/drawing/2014/main" id="{3C7A2C0C-CEA1-D41D-0E0E-F73DF5AD0F4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663197" y="6470217"/>
            <a:ext cx="352330" cy="376129"/>
          </a:xfrm>
        </p:spPr>
        <p:txBody>
          <a:bodyPr/>
          <a:lstStyle/>
          <a:p>
            <a:fld id="{C5569918-0B2F-4649-838B-5A48C61CC09E}" type="slidenum">
              <a:rPr lang="fr-FR" smtClean="0"/>
              <a:t>‹#›</a:t>
            </a:fld>
            <a:endParaRPr lang="fr-FR"/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38C33C66-0C22-58CD-C1D9-8BD9750453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9764" y="487679"/>
            <a:ext cx="2645451" cy="1507375"/>
          </a:xfrm>
        </p:spPr>
        <p:txBody>
          <a:bodyPr anchor="ctr">
            <a:noAutofit/>
          </a:bodyPr>
          <a:lstStyle>
            <a:lvl1pPr>
              <a:defRPr lang="fr-FR" sz="4000" b="1" i="1" kern="1200" cap="all" baseline="0">
                <a:solidFill>
                  <a:schemeClr val="bg2"/>
                </a:solidFill>
                <a:latin typeface="Paris2024 Black" panose="02010503030201020103" pitchFamily="2" charset="0"/>
                <a:ea typeface="+mj-ea"/>
                <a:cs typeface="+mj-cs"/>
              </a:defRPr>
            </a:lvl1pPr>
          </a:lstStyle>
          <a:p>
            <a:r>
              <a:rPr lang="fr-FR"/>
              <a:t>Titre de la slide</a:t>
            </a:r>
          </a:p>
        </p:txBody>
      </p:sp>
    </p:spTree>
    <p:extLst>
      <p:ext uri="{BB962C8B-B14F-4D97-AF65-F5344CB8AC3E}">
        <p14:creationId xmlns:p14="http://schemas.microsoft.com/office/powerpoint/2010/main" val="100480382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Texte + Imag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77F86BDF-53B6-FD66-ABBF-3B110E5123B6}"/>
              </a:ext>
            </a:extLst>
          </p:cNvPr>
          <p:cNvSpPr/>
          <p:nvPr userDrawn="1"/>
        </p:nvSpPr>
        <p:spPr>
          <a:xfrm>
            <a:off x="8715517" y="0"/>
            <a:ext cx="3476483" cy="34280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fr-FR" b="1">
              <a:latin typeface="Source Sans Pro" panose="020B0503030403020204" pitchFamily="34" charset="77"/>
            </a:endParaRPr>
          </a:p>
        </p:txBody>
      </p:sp>
      <p:grpSp>
        <p:nvGrpSpPr>
          <p:cNvPr id="28" name="Groupe 27">
            <a:extLst>
              <a:ext uri="{FF2B5EF4-FFF2-40B4-BE49-F238E27FC236}">
                <a16:creationId xmlns:a16="http://schemas.microsoft.com/office/drawing/2014/main" id="{62E8B1EA-79B3-CD74-155E-EF6C84364A56}"/>
              </a:ext>
            </a:extLst>
          </p:cNvPr>
          <p:cNvGrpSpPr/>
          <p:nvPr userDrawn="1"/>
        </p:nvGrpSpPr>
        <p:grpSpPr>
          <a:xfrm>
            <a:off x="9269406" y="30901"/>
            <a:ext cx="2920564" cy="3397175"/>
            <a:chOff x="9269406" y="30901"/>
            <a:chExt cx="2920564" cy="3397175"/>
          </a:xfrm>
        </p:grpSpPr>
        <p:pic>
          <p:nvPicPr>
            <p:cNvPr id="25" name="Image 24">
              <a:extLst>
                <a:ext uri="{FF2B5EF4-FFF2-40B4-BE49-F238E27FC236}">
                  <a16:creationId xmlns:a16="http://schemas.microsoft.com/office/drawing/2014/main" id="{2754150B-7997-2B65-7613-832C45BC610C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8037" r="5768"/>
            <a:stretch/>
          </p:blipFill>
          <p:spPr>
            <a:xfrm>
              <a:off x="9269406" y="30901"/>
              <a:ext cx="2920564" cy="1069307"/>
            </a:xfrm>
            <a:prstGeom prst="rect">
              <a:avLst/>
            </a:prstGeom>
          </p:spPr>
        </p:pic>
        <p:pic>
          <p:nvPicPr>
            <p:cNvPr id="26" name="Image 25">
              <a:extLst>
                <a:ext uri="{FF2B5EF4-FFF2-40B4-BE49-F238E27FC236}">
                  <a16:creationId xmlns:a16="http://schemas.microsoft.com/office/drawing/2014/main" id="{2D30D5C8-2C4D-EAAA-459B-83DF340EB79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8037" r="5768" b="-9625"/>
            <a:stretch/>
          </p:blipFill>
          <p:spPr>
            <a:xfrm>
              <a:off x="9269406" y="1139840"/>
              <a:ext cx="2920564" cy="1172236"/>
            </a:xfrm>
            <a:prstGeom prst="rect">
              <a:avLst/>
            </a:prstGeom>
          </p:spPr>
        </p:pic>
        <p:pic>
          <p:nvPicPr>
            <p:cNvPr id="27" name="Image 26">
              <a:extLst>
                <a:ext uri="{FF2B5EF4-FFF2-40B4-BE49-F238E27FC236}">
                  <a16:creationId xmlns:a16="http://schemas.microsoft.com/office/drawing/2014/main" id="{962F69D6-7238-8516-5147-E48EF1FE2B4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8037" r="5768" b="-9625"/>
            <a:stretch/>
          </p:blipFill>
          <p:spPr>
            <a:xfrm>
              <a:off x="9269406" y="2255840"/>
              <a:ext cx="2920564" cy="1172236"/>
            </a:xfrm>
            <a:prstGeom prst="rect">
              <a:avLst/>
            </a:prstGeom>
          </p:spPr>
        </p:pic>
      </p:grpSp>
      <p:sp>
        <p:nvSpPr>
          <p:cNvPr id="22" name="Rectangle : avec coins arrondis en haut 21">
            <a:extLst>
              <a:ext uri="{FF2B5EF4-FFF2-40B4-BE49-F238E27FC236}">
                <a16:creationId xmlns:a16="http://schemas.microsoft.com/office/drawing/2014/main" id="{2764EC0F-549A-301D-0933-C5BD668A2B75}"/>
              </a:ext>
            </a:extLst>
          </p:cNvPr>
          <p:cNvSpPr/>
          <p:nvPr/>
        </p:nvSpPr>
        <p:spPr>
          <a:xfrm rot="5400000">
            <a:off x="2667000" y="-2667001"/>
            <a:ext cx="6857999" cy="12192001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fr-FR" b="1">
              <a:latin typeface="Source Sans Pro" panose="020B0503030403020204" pitchFamily="34" charset="77"/>
            </a:endParaRP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32BE2C44-7865-80D3-396B-A3DC8E9B831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¤1 Medical Meeting 04 -12 - 2023</a:t>
            </a:r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8B64E20-67C3-7E4F-1385-71ABF7D6787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5569918-0B2F-4649-838B-5A48C61CC09E}" type="slidenum">
              <a:rPr lang="fr-FR" smtClean="0"/>
              <a:t>‹#›</a:t>
            </a:fld>
            <a:endParaRPr lang="fr-FR"/>
          </a:p>
        </p:txBody>
      </p:sp>
      <p:sp>
        <p:nvSpPr>
          <p:cNvPr id="5" name="Espace réservé du texte 3">
            <a:extLst>
              <a:ext uri="{FF2B5EF4-FFF2-40B4-BE49-F238E27FC236}">
                <a16:creationId xmlns:a16="http://schemas.microsoft.com/office/drawing/2014/main" id="{788E2525-7D54-8DA8-ABC5-472CB68733A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29762" y="5415621"/>
            <a:ext cx="2624682" cy="809806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1100" b="0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texte 12">
            <a:extLst>
              <a:ext uri="{FF2B5EF4-FFF2-40B4-BE49-F238E27FC236}">
                <a16:creationId xmlns:a16="http://schemas.microsoft.com/office/drawing/2014/main" id="{E5066F4A-3AD6-4E65-9A1B-E5F75C5B2DF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29763" y="5021266"/>
            <a:ext cx="2624682" cy="394355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7938" indent="0">
              <a:lnSpc>
                <a:spcPct val="80000"/>
              </a:lnSpc>
              <a:spcAft>
                <a:spcPts val="0"/>
              </a:spcAft>
              <a:tabLst/>
              <a:defRPr lang="fr-FR" sz="1600" b="1" i="0" kern="1200" cap="none" baseline="0" dirty="0">
                <a:solidFill>
                  <a:schemeClr val="tx1"/>
                </a:solidFill>
                <a:latin typeface="Paris2024" panose="02010503030201020103" pitchFamily="2" charset="0"/>
                <a:ea typeface="+mn-ea"/>
                <a:cs typeface="+mn-cs"/>
              </a:defRPr>
            </a:lvl1pPr>
            <a:lvl2pPr marL="7938" indent="0">
              <a:tabLst/>
              <a:defRPr sz="1600" b="0" i="0">
                <a:latin typeface="Paris2024 Semibold" panose="02010503030201020103" pitchFamily="2" charset="0"/>
              </a:defRPr>
            </a:lvl2pPr>
            <a:lvl3pPr marL="7938" indent="0">
              <a:tabLst/>
              <a:defRPr sz="1400" b="0" i="0">
                <a:latin typeface="Source Sans Pro" panose="020B0503030403020204" pitchFamily="34" charset="77"/>
              </a:defRPr>
            </a:lvl3pPr>
            <a:lvl4pPr marL="7938" indent="0">
              <a:tabLst/>
              <a:defRPr sz="1400" b="1" i="0">
                <a:latin typeface="Source Sans Pro" panose="020B0503030403020204" pitchFamily="34" charset="77"/>
              </a:defRPr>
            </a:lvl4pPr>
            <a:lvl5pPr marL="7938" indent="0">
              <a:tabLst/>
              <a:defRPr sz="1400"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8" name="Espace réservé pour une image  7">
            <a:extLst>
              <a:ext uri="{FF2B5EF4-FFF2-40B4-BE49-F238E27FC236}">
                <a16:creationId xmlns:a16="http://schemas.microsoft.com/office/drawing/2014/main" id="{3E036BCB-80E0-7960-FD88-47DFB79F98B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9763" y="1849340"/>
            <a:ext cx="2624681" cy="3100168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10" name="Espace réservé du texte 8">
            <a:extLst>
              <a:ext uri="{FF2B5EF4-FFF2-40B4-BE49-F238E27FC236}">
                <a16:creationId xmlns:a16="http://schemas.microsoft.com/office/drawing/2014/main" id="{F8CF9CF3-851B-CC09-9C3C-017E62987ED0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 rot="16200000">
            <a:off x="2236359" y="3806003"/>
            <a:ext cx="1802069" cy="23410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lang="fr-FR" sz="700" b="0" i="0" kern="1200" dirty="0">
                <a:solidFill>
                  <a:schemeClr val="bg1">
                    <a:lumMod val="95000"/>
                  </a:schemeClr>
                </a:solidFill>
                <a:effectLst/>
                <a:latin typeface="Source Sans Pro Light" panose="020B0403030403020204" pitchFamily="34" charset="77"/>
                <a:ea typeface="+mn-ea"/>
                <a:cs typeface="+mn-cs"/>
              </a:defRPr>
            </a:lvl1pPr>
          </a:lstStyle>
          <a:p>
            <a:pPr lvl="0"/>
            <a:r>
              <a:rPr lang="fr-FR"/>
              <a:t>© Crédits photos</a:t>
            </a:r>
          </a:p>
        </p:txBody>
      </p:sp>
      <p:sp>
        <p:nvSpPr>
          <p:cNvPr id="11" name="Espace réservé pour une image  7">
            <a:extLst>
              <a:ext uri="{FF2B5EF4-FFF2-40B4-BE49-F238E27FC236}">
                <a16:creationId xmlns:a16="http://schemas.microsoft.com/office/drawing/2014/main" id="{371FC579-8F1D-8E90-37D3-65D1D7CC3DB4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4054766" y="1849340"/>
            <a:ext cx="2624681" cy="3100168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16" name="Espace réservé pour une image  7">
            <a:extLst>
              <a:ext uri="{FF2B5EF4-FFF2-40B4-BE49-F238E27FC236}">
                <a16:creationId xmlns:a16="http://schemas.microsoft.com/office/drawing/2014/main" id="{848AC833-2E7E-56DC-4264-BD4915D2B531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7551118" y="1849340"/>
            <a:ext cx="2624681" cy="3100168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17" name="Espace réservé du texte 3">
            <a:extLst>
              <a:ext uri="{FF2B5EF4-FFF2-40B4-BE49-F238E27FC236}">
                <a16:creationId xmlns:a16="http://schemas.microsoft.com/office/drawing/2014/main" id="{16764439-F7A5-4961-0440-E4DB3623B7C0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4054383" y="5415621"/>
            <a:ext cx="2624682" cy="809806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1100" b="0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8" name="Espace réservé du texte 12">
            <a:extLst>
              <a:ext uri="{FF2B5EF4-FFF2-40B4-BE49-F238E27FC236}">
                <a16:creationId xmlns:a16="http://schemas.microsoft.com/office/drawing/2014/main" id="{8283F2E1-710B-7513-8DFF-724CEC9CFAAE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4054384" y="5021266"/>
            <a:ext cx="2624682" cy="394355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7938" indent="0">
              <a:lnSpc>
                <a:spcPct val="80000"/>
              </a:lnSpc>
              <a:spcAft>
                <a:spcPts val="0"/>
              </a:spcAft>
              <a:tabLst/>
              <a:defRPr lang="fr-FR" sz="1600" b="1" i="0" kern="1200" cap="none" baseline="0" dirty="0">
                <a:solidFill>
                  <a:schemeClr val="tx1"/>
                </a:solidFill>
                <a:latin typeface="Paris2024" panose="02010503030201020103" pitchFamily="2" charset="0"/>
                <a:ea typeface="+mn-ea"/>
                <a:cs typeface="+mn-cs"/>
              </a:defRPr>
            </a:lvl1pPr>
            <a:lvl2pPr marL="7938" indent="0">
              <a:tabLst/>
              <a:defRPr sz="1600" b="0" i="0">
                <a:latin typeface="Paris2024 Semibold" panose="02010503030201020103" pitchFamily="2" charset="0"/>
              </a:defRPr>
            </a:lvl2pPr>
            <a:lvl3pPr marL="7938" indent="0">
              <a:tabLst/>
              <a:defRPr sz="1400" b="0" i="0">
                <a:latin typeface="Source Sans Pro" panose="020B0503030403020204" pitchFamily="34" charset="77"/>
              </a:defRPr>
            </a:lvl3pPr>
            <a:lvl4pPr marL="7938" indent="0">
              <a:tabLst/>
              <a:defRPr sz="1400" b="1" i="0">
                <a:latin typeface="Source Sans Pro" panose="020B0503030403020204" pitchFamily="34" charset="77"/>
              </a:defRPr>
            </a:lvl4pPr>
            <a:lvl5pPr marL="7938" indent="0">
              <a:tabLst/>
              <a:defRPr sz="1400"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9" name="Espace réservé du texte 8">
            <a:extLst>
              <a:ext uri="{FF2B5EF4-FFF2-40B4-BE49-F238E27FC236}">
                <a16:creationId xmlns:a16="http://schemas.microsoft.com/office/drawing/2014/main" id="{3B6E1B56-A7A9-B39A-DFB9-D93A7BE67DF6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 rot="16200000">
            <a:off x="5660980" y="3806003"/>
            <a:ext cx="1802069" cy="23410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lang="fr-FR" sz="700" b="0" i="0" kern="1200" dirty="0">
                <a:solidFill>
                  <a:schemeClr val="bg1">
                    <a:lumMod val="95000"/>
                  </a:schemeClr>
                </a:solidFill>
                <a:effectLst/>
                <a:latin typeface="Source Sans Pro Light" panose="020B0403030403020204" pitchFamily="34" charset="77"/>
                <a:ea typeface="+mn-ea"/>
                <a:cs typeface="+mn-cs"/>
              </a:defRPr>
            </a:lvl1pPr>
          </a:lstStyle>
          <a:p>
            <a:pPr lvl="0"/>
            <a:r>
              <a:rPr lang="fr-FR"/>
              <a:t>© Crédits photos</a:t>
            </a:r>
          </a:p>
        </p:txBody>
      </p:sp>
      <p:sp>
        <p:nvSpPr>
          <p:cNvPr id="20" name="Espace réservé du texte 3">
            <a:extLst>
              <a:ext uri="{FF2B5EF4-FFF2-40B4-BE49-F238E27FC236}">
                <a16:creationId xmlns:a16="http://schemas.microsoft.com/office/drawing/2014/main" id="{3C5D588C-8EC8-B180-7680-C251D5E11ECF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7551117" y="5415621"/>
            <a:ext cx="2624682" cy="809806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1100" b="0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3" name="Espace réservé du texte 12">
            <a:extLst>
              <a:ext uri="{FF2B5EF4-FFF2-40B4-BE49-F238E27FC236}">
                <a16:creationId xmlns:a16="http://schemas.microsoft.com/office/drawing/2014/main" id="{482F76BD-20C5-3620-E11A-13079D518E3A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7551118" y="5021266"/>
            <a:ext cx="2624682" cy="394355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7938" indent="0">
              <a:lnSpc>
                <a:spcPct val="80000"/>
              </a:lnSpc>
              <a:spcAft>
                <a:spcPts val="0"/>
              </a:spcAft>
              <a:tabLst/>
              <a:defRPr lang="fr-FR" sz="1600" b="1" i="0" kern="1200" cap="none" baseline="0" dirty="0">
                <a:solidFill>
                  <a:schemeClr val="tx1"/>
                </a:solidFill>
                <a:latin typeface="Paris2024" panose="02010503030201020103" pitchFamily="2" charset="0"/>
                <a:ea typeface="+mn-ea"/>
                <a:cs typeface="+mn-cs"/>
              </a:defRPr>
            </a:lvl1pPr>
            <a:lvl2pPr marL="7938" indent="0">
              <a:tabLst/>
              <a:defRPr sz="1600" b="0" i="0">
                <a:latin typeface="Paris2024 Semibold" panose="02010503030201020103" pitchFamily="2" charset="0"/>
              </a:defRPr>
            </a:lvl2pPr>
            <a:lvl3pPr marL="7938" indent="0">
              <a:tabLst/>
              <a:defRPr sz="1400" b="0" i="0">
                <a:latin typeface="Source Sans Pro" panose="020B0503030403020204" pitchFamily="34" charset="77"/>
              </a:defRPr>
            </a:lvl3pPr>
            <a:lvl4pPr marL="7938" indent="0">
              <a:tabLst/>
              <a:defRPr sz="1400" b="1" i="0">
                <a:latin typeface="Source Sans Pro" panose="020B0503030403020204" pitchFamily="34" charset="77"/>
              </a:defRPr>
            </a:lvl4pPr>
            <a:lvl5pPr marL="7938" indent="0">
              <a:tabLst/>
              <a:defRPr sz="1400"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4" name="Espace réservé du texte 8">
            <a:extLst>
              <a:ext uri="{FF2B5EF4-FFF2-40B4-BE49-F238E27FC236}">
                <a16:creationId xmlns:a16="http://schemas.microsoft.com/office/drawing/2014/main" id="{0AC18CE4-544B-36BF-7349-7CBF344E7FC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 rot="16200000">
            <a:off x="9157714" y="3806003"/>
            <a:ext cx="1802069" cy="23410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lang="fr-FR" sz="700" b="0" i="0" kern="1200" dirty="0">
                <a:solidFill>
                  <a:schemeClr val="bg1">
                    <a:lumMod val="95000"/>
                  </a:schemeClr>
                </a:solidFill>
                <a:effectLst/>
                <a:latin typeface="Source Sans Pro Light" panose="020B0403030403020204" pitchFamily="34" charset="77"/>
                <a:ea typeface="+mn-ea"/>
                <a:cs typeface="+mn-cs"/>
              </a:defRPr>
            </a:lvl1pPr>
          </a:lstStyle>
          <a:p>
            <a:pPr lvl="0"/>
            <a:r>
              <a:rPr lang="fr-FR"/>
              <a:t>© Crédits photos</a:t>
            </a:r>
          </a:p>
        </p:txBody>
      </p:sp>
      <p:sp>
        <p:nvSpPr>
          <p:cNvPr id="7" name="Espace réservé de la date 14">
            <a:extLst>
              <a:ext uri="{FF2B5EF4-FFF2-40B4-BE49-F238E27FC236}">
                <a16:creationId xmlns:a16="http://schemas.microsoft.com/office/drawing/2014/main" id="{68C1954A-908B-5819-EDFB-3FE0817221E5}"/>
              </a:ext>
            </a:extLst>
          </p:cNvPr>
          <p:cNvSpPr txBox="1">
            <a:spLocks/>
          </p:cNvSpPr>
          <p:nvPr/>
        </p:nvSpPr>
        <p:spPr>
          <a:xfrm rot="16200000">
            <a:off x="-276481" y="3367442"/>
            <a:ext cx="1135118" cy="123119"/>
          </a:xfrm>
          <a:prstGeom prst="rect">
            <a:avLst/>
          </a:prstGeom>
        </p:spPr>
        <p:txBody>
          <a:bodyPr anchor="ctr"/>
          <a:lstStyle>
            <a:defPPr>
              <a:defRPr lang="fr-FR"/>
            </a:defPPr>
            <a:lvl1pPr marL="0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8686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7372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06058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74745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43431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12117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80803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49489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800" b="1" i="0" kern="1200" spc="100" baseline="0">
                <a:solidFill>
                  <a:schemeClr val="tx1"/>
                </a:solidFill>
                <a:latin typeface="Paris2024" panose="02010503030201020103" pitchFamily="2" charset="0"/>
                <a:ea typeface="+mn-ea"/>
                <a:cs typeface="+mn-cs"/>
              </a:rPr>
              <a:t>PARIS2024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7A2F30F-04E9-DF46-9DC3-6595015FA6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9764" y="487680"/>
            <a:ext cx="9546035" cy="518160"/>
          </a:xfrm>
        </p:spPr>
        <p:txBody>
          <a:bodyPr anchor="t">
            <a:noAutofit/>
          </a:bodyPr>
          <a:lstStyle>
            <a:lvl1pPr>
              <a:defRPr lang="fr-FR" sz="4000" b="1" i="1" kern="1200" cap="all" baseline="0">
                <a:solidFill>
                  <a:schemeClr val="tx1"/>
                </a:solidFill>
                <a:latin typeface="Paris2024 Black" panose="02010503030201020103" pitchFamily="2" charset="0"/>
                <a:ea typeface="+mj-ea"/>
                <a:cs typeface="+mj-cs"/>
              </a:defRPr>
            </a:lvl1pPr>
          </a:lstStyle>
          <a:p>
            <a:r>
              <a:rPr lang="fr-FR"/>
              <a:t>Titre de la slide</a:t>
            </a:r>
          </a:p>
        </p:txBody>
      </p:sp>
      <p:sp>
        <p:nvSpPr>
          <p:cNvPr id="9" name="Espace réservé du texte 12">
            <a:extLst>
              <a:ext uri="{FF2B5EF4-FFF2-40B4-BE49-F238E27FC236}">
                <a16:creationId xmlns:a16="http://schemas.microsoft.com/office/drawing/2014/main" id="{F95A7D41-F2A0-5F3E-12AB-6A7D7772624E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9763" y="1006710"/>
            <a:ext cx="9546035" cy="486585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7938" indent="0">
              <a:lnSpc>
                <a:spcPct val="80000"/>
              </a:lnSpc>
              <a:spcAft>
                <a:spcPts val="0"/>
              </a:spcAft>
              <a:tabLst/>
              <a:defRPr lang="fr-FR" sz="2000" b="1" i="0" kern="1200" cap="all" baseline="0" dirty="0">
                <a:solidFill>
                  <a:schemeClr val="tx1"/>
                </a:solidFill>
                <a:latin typeface="Paris2024" panose="02010503030201020103" pitchFamily="2" charset="0"/>
                <a:ea typeface="+mn-ea"/>
                <a:cs typeface="+mn-cs"/>
              </a:defRPr>
            </a:lvl1pPr>
            <a:lvl2pPr marL="7938" indent="0">
              <a:tabLst/>
              <a:defRPr sz="1600" b="0" i="0">
                <a:latin typeface="Paris2024 Semibold" panose="02010503030201020103" pitchFamily="2" charset="0"/>
              </a:defRPr>
            </a:lvl2pPr>
            <a:lvl3pPr marL="7938" indent="0">
              <a:tabLst/>
              <a:defRPr sz="1400" b="0" i="0">
                <a:latin typeface="Source Sans Pro" panose="020B0503030403020204" pitchFamily="34" charset="77"/>
              </a:defRPr>
            </a:lvl3pPr>
            <a:lvl4pPr marL="7938" indent="0">
              <a:tabLst/>
              <a:defRPr sz="1400" b="1" i="0">
                <a:latin typeface="Source Sans Pro" panose="020B0503030403020204" pitchFamily="34" charset="77"/>
              </a:defRPr>
            </a:lvl4pPr>
            <a:lvl5pPr marL="7938" indent="0">
              <a:tabLst/>
              <a:defRPr sz="1400"/>
            </a:lvl5pPr>
          </a:lstStyle>
          <a:p>
            <a:pPr lvl="0"/>
            <a:r>
              <a:rPr lang="fr-FR"/>
              <a:t>Sous-titre de la slide</a:t>
            </a:r>
          </a:p>
        </p:txBody>
      </p:sp>
    </p:spTree>
    <p:extLst>
      <p:ext uri="{BB962C8B-B14F-4D97-AF65-F5344CB8AC3E}">
        <p14:creationId xmlns:p14="http://schemas.microsoft.com/office/powerpoint/2010/main" val="56297870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exte + Image">
    <p:bg>
      <p:bgPr>
        <a:solidFill>
          <a:srgbClr val="17B7B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 15">
            <a:extLst>
              <a:ext uri="{FF2B5EF4-FFF2-40B4-BE49-F238E27FC236}">
                <a16:creationId xmlns:a16="http://schemas.microsoft.com/office/drawing/2014/main" id="{C90AD9AA-FD4E-C37B-F002-68224D1FDD6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7271AE6C-9F3C-94B0-B868-992C0E3A2A3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¤1 Medical Meeting 04 -12 - 2023</a:t>
            </a:r>
            <a:endParaRPr lang="fr-FR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72A8BBF-69EE-50AF-B1E9-E347A6242305}"/>
              </a:ext>
            </a:extLst>
          </p:cNvPr>
          <p:cNvSpPr/>
          <p:nvPr/>
        </p:nvSpPr>
        <p:spPr>
          <a:xfrm>
            <a:off x="552000" y="570869"/>
            <a:ext cx="11088000" cy="57128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fr-FR" b="1">
              <a:latin typeface="Source Sans Pro" panose="020B0503030403020204" pitchFamily="34" charset="77"/>
            </a:endParaRPr>
          </a:p>
        </p:txBody>
      </p:sp>
      <p:sp>
        <p:nvSpPr>
          <p:cNvPr id="10" name="Espace réservé du texte 3">
            <a:extLst>
              <a:ext uri="{FF2B5EF4-FFF2-40B4-BE49-F238E27FC236}">
                <a16:creationId xmlns:a16="http://schemas.microsoft.com/office/drawing/2014/main" id="{6481E167-133D-0F86-2904-F32CC966488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1368425" y="5525690"/>
            <a:ext cx="2469675" cy="633546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1100" b="0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8" name="Espace réservé du texte 12">
            <a:extLst>
              <a:ext uri="{FF2B5EF4-FFF2-40B4-BE49-F238E27FC236}">
                <a16:creationId xmlns:a16="http://schemas.microsoft.com/office/drawing/2014/main" id="{63FABC18-2846-7A8A-8AF6-034549D341A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1368426" y="5131335"/>
            <a:ext cx="2469675" cy="394355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7938" indent="0">
              <a:lnSpc>
                <a:spcPct val="80000"/>
              </a:lnSpc>
              <a:spcAft>
                <a:spcPts val="0"/>
              </a:spcAft>
              <a:tabLst/>
              <a:defRPr lang="fr-FR" sz="1600" b="1" i="0" kern="1200" cap="none" baseline="0" dirty="0">
                <a:solidFill>
                  <a:schemeClr val="tx1"/>
                </a:solidFill>
                <a:latin typeface="Paris2024" panose="02010503030201020103" pitchFamily="2" charset="0"/>
                <a:ea typeface="+mn-ea"/>
                <a:cs typeface="+mn-cs"/>
              </a:defRPr>
            </a:lvl1pPr>
            <a:lvl2pPr marL="7938" indent="0">
              <a:tabLst/>
              <a:defRPr sz="1600" b="0" i="0">
                <a:latin typeface="Paris2024 Semibold" panose="02010503030201020103" pitchFamily="2" charset="0"/>
              </a:defRPr>
            </a:lvl2pPr>
            <a:lvl3pPr marL="7938" indent="0">
              <a:tabLst/>
              <a:defRPr sz="1400" b="0" i="0">
                <a:latin typeface="Source Sans Pro" panose="020B0503030403020204" pitchFamily="34" charset="77"/>
              </a:defRPr>
            </a:lvl3pPr>
            <a:lvl4pPr marL="7938" indent="0">
              <a:tabLst/>
              <a:defRPr sz="1400" b="1" i="0">
                <a:latin typeface="Source Sans Pro" panose="020B0503030403020204" pitchFamily="34" charset="77"/>
              </a:defRPr>
            </a:lvl4pPr>
            <a:lvl5pPr marL="7938" indent="0">
              <a:tabLst/>
              <a:defRPr sz="1400"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9" name="Espace réservé du texte 12">
            <a:extLst>
              <a:ext uri="{FF2B5EF4-FFF2-40B4-BE49-F238E27FC236}">
                <a16:creationId xmlns:a16="http://schemas.microsoft.com/office/drawing/2014/main" id="{073B4494-BF9D-28CD-7AF1-339FA8082633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97525" y="1436614"/>
            <a:ext cx="10196950" cy="486585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7938" indent="0">
              <a:lnSpc>
                <a:spcPct val="80000"/>
              </a:lnSpc>
              <a:spcAft>
                <a:spcPts val="0"/>
              </a:spcAft>
              <a:tabLst/>
              <a:defRPr lang="fr-FR" sz="2000" b="1" i="0" kern="1200" cap="all" baseline="0" dirty="0">
                <a:solidFill>
                  <a:schemeClr val="tx1"/>
                </a:solidFill>
                <a:latin typeface="Paris2024" panose="02010503030201020103" pitchFamily="2" charset="0"/>
                <a:ea typeface="+mn-ea"/>
                <a:cs typeface="+mn-cs"/>
              </a:defRPr>
            </a:lvl1pPr>
            <a:lvl2pPr marL="7938" indent="0">
              <a:tabLst/>
              <a:defRPr sz="1600" b="0" i="0">
                <a:latin typeface="Paris2024 Semibold" panose="02010503030201020103" pitchFamily="2" charset="0"/>
              </a:defRPr>
            </a:lvl2pPr>
            <a:lvl3pPr marL="7938" indent="0">
              <a:tabLst/>
              <a:defRPr sz="1400" b="0" i="0">
                <a:latin typeface="Source Sans Pro" panose="020B0503030403020204" pitchFamily="34" charset="77"/>
              </a:defRPr>
            </a:lvl3pPr>
            <a:lvl4pPr marL="7938" indent="0">
              <a:tabLst/>
              <a:defRPr sz="1400" b="1" i="0">
                <a:latin typeface="Source Sans Pro" panose="020B0503030403020204" pitchFamily="34" charset="77"/>
              </a:defRPr>
            </a:lvl4pPr>
            <a:lvl5pPr marL="7938" indent="0">
              <a:tabLst/>
              <a:defRPr sz="1400"/>
            </a:lvl5pPr>
          </a:lstStyle>
          <a:p>
            <a:pPr lvl="0"/>
            <a:r>
              <a:rPr lang="fr-FR"/>
              <a:t>Sous-titre de la slide</a:t>
            </a:r>
          </a:p>
        </p:txBody>
      </p:sp>
      <p:sp>
        <p:nvSpPr>
          <p:cNvPr id="20" name="Titre 1">
            <a:extLst>
              <a:ext uri="{FF2B5EF4-FFF2-40B4-BE49-F238E27FC236}">
                <a16:creationId xmlns:a16="http://schemas.microsoft.com/office/drawing/2014/main" id="{D428F8A0-C102-018B-9F65-E1CF00ABD5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97525" y="905062"/>
            <a:ext cx="10196950" cy="518160"/>
          </a:xfrm>
        </p:spPr>
        <p:txBody>
          <a:bodyPr anchor="t">
            <a:noAutofit/>
          </a:bodyPr>
          <a:lstStyle>
            <a:lvl1pPr>
              <a:defRPr lang="fr-FR" sz="4000" b="1" i="1" kern="1200" cap="all" baseline="0">
                <a:solidFill>
                  <a:schemeClr val="tx1"/>
                </a:solidFill>
                <a:latin typeface="Paris2024 Black" panose="02010503030201020103" pitchFamily="2" charset="0"/>
                <a:ea typeface="+mj-ea"/>
                <a:cs typeface="+mj-cs"/>
              </a:defRPr>
            </a:lvl1pPr>
          </a:lstStyle>
          <a:p>
            <a:r>
              <a:rPr lang="fr-FR"/>
              <a:t>Titre de la slide</a:t>
            </a:r>
          </a:p>
        </p:txBody>
      </p:sp>
      <p:sp>
        <p:nvSpPr>
          <p:cNvPr id="25" name="Espace réservé du texte 3">
            <a:extLst>
              <a:ext uri="{FF2B5EF4-FFF2-40B4-BE49-F238E27FC236}">
                <a16:creationId xmlns:a16="http://schemas.microsoft.com/office/drawing/2014/main" id="{1CBE698F-01C7-85A3-0189-0B8FC63B8C89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5054336" y="5525690"/>
            <a:ext cx="2461091" cy="633546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1100" b="0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6" name="Espace réservé du texte 12">
            <a:extLst>
              <a:ext uri="{FF2B5EF4-FFF2-40B4-BE49-F238E27FC236}">
                <a16:creationId xmlns:a16="http://schemas.microsoft.com/office/drawing/2014/main" id="{9BC1BB0D-D4EA-F48D-338F-10D3068A37AF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5054337" y="5131335"/>
            <a:ext cx="2461091" cy="394355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7938" indent="0">
              <a:lnSpc>
                <a:spcPct val="80000"/>
              </a:lnSpc>
              <a:spcAft>
                <a:spcPts val="0"/>
              </a:spcAft>
              <a:tabLst/>
              <a:defRPr lang="fr-FR" sz="1600" b="1" i="0" kern="1200" cap="none" baseline="0" dirty="0">
                <a:solidFill>
                  <a:schemeClr val="tx1"/>
                </a:solidFill>
                <a:latin typeface="Paris2024" panose="02010503030201020103" pitchFamily="2" charset="0"/>
                <a:ea typeface="+mn-ea"/>
                <a:cs typeface="+mn-cs"/>
              </a:defRPr>
            </a:lvl1pPr>
            <a:lvl2pPr marL="7938" indent="0">
              <a:tabLst/>
              <a:defRPr sz="1600" b="0" i="0">
                <a:latin typeface="Paris2024 Semibold" panose="02010503030201020103" pitchFamily="2" charset="0"/>
              </a:defRPr>
            </a:lvl2pPr>
            <a:lvl3pPr marL="7938" indent="0">
              <a:tabLst/>
              <a:defRPr sz="1400" b="0" i="0">
                <a:latin typeface="Source Sans Pro" panose="020B0503030403020204" pitchFamily="34" charset="77"/>
              </a:defRPr>
            </a:lvl3pPr>
            <a:lvl4pPr marL="7938" indent="0">
              <a:tabLst/>
              <a:defRPr sz="1400" b="1" i="0">
                <a:latin typeface="Source Sans Pro" panose="020B0503030403020204" pitchFamily="34" charset="77"/>
              </a:defRPr>
            </a:lvl4pPr>
            <a:lvl5pPr marL="7938" indent="0">
              <a:tabLst/>
              <a:defRPr sz="1400"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7" name="Espace réservé du texte 3">
            <a:extLst>
              <a:ext uri="{FF2B5EF4-FFF2-40B4-BE49-F238E27FC236}">
                <a16:creationId xmlns:a16="http://schemas.microsoft.com/office/drawing/2014/main" id="{1D77AE58-88A6-B892-9FA6-76F4A663D679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8740245" y="5525690"/>
            <a:ext cx="2462716" cy="633546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1100" b="0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8" name="Espace réservé du texte 12">
            <a:extLst>
              <a:ext uri="{FF2B5EF4-FFF2-40B4-BE49-F238E27FC236}">
                <a16:creationId xmlns:a16="http://schemas.microsoft.com/office/drawing/2014/main" id="{C9F291C4-5B79-568E-8FA0-210AFC9920C0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8740246" y="5131335"/>
            <a:ext cx="2462716" cy="394355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7938" indent="0">
              <a:lnSpc>
                <a:spcPct val="80000"/>
              </a:lnSpc>
              <a:spcAft>
                <a:spcPts val="0"/>
              </a:spcAft>
              <a:tabLst/>
              <a:defRPr lang="fr-FR" sz="1600" b="1" i="0" kern="1200" cap="none" baseline="0" dirty="0">
                <a:solidFill>
                  <a:schemeClr val="tx1"/>
                </a:solidFill>
                <a:latin typeface="Paris2024" panose="02010503030201020103" pitchFamily="2" charset="0"/>
                <a:ea typeface="+mn-ea"/>
                <a:cs typeface="+mn-cs"/>
              </a:defRPr>
            </a:lvl1pPr>
            <a:lvl2pPr marL="7938" indent="0">
              <a:tabLst/>
              <a:defRPr sz="1600" b="0" i="0">
                <a:latin typeface="Paris2024 Semibold" panose="02010503030201020103" pitchFamily="2" charset="0"/>
              </a:defRPr>
            </a:lvl2pPr>
            <a:lvl3pPr marL="7938" indent="0">
              <a:tabLst/>
              <a:defRPr sz="1400" b="0" i="0">
                <a:latin typeface="Source Sans Pro" panose="020B0503030403020204" pitchFamily="34" charset="77"/>
              </a:defRPr>
            </a:lvl3pPr>
            <a:lvl4pPr marL="7938" indent="0">
              <a:tabLst/>
              <a:defRPr sz="1400" b="1" i="0">
                <a:latin typeface="Source Sans Pro" panose="020B0503030403020204" pitchFamily="34" charset="77"/>
              </a:defRPr>
            </a:lvl4pPr>
            <a:lvl5pPr marL="7938" indent="0">
              <a:tabLst/>
              <a:defRPr sz="1400"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pic>
        <p:nvPicPr>
          <p:cNvPr id="31" name="Image 30">
            <a:extLst>
              <a:ext uri="{FF2B5EF4-FFF2-40B4-BE49-F238E27FC236}">
                <a16:creationId xmlns:a16="http://schemas.microsoft.com/office/drawing/2014/main" id="{58C59137-9291-B035-45CE-19572405F9B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7523" y="5126695"/>
            <a:ext cx="226177" cy="288000"/>
          </a:xfrm>
          <a:prstGeom prst="rect">
            <a:avLst/>
          </a:prstGeom>
        </p:spPr>
      </p:pic>
      <p:pic>
        <p:nvPicPr>
          <p:cNvPr id="32" name="Image 31">
            <a:extLst>
              <a:ext uri="{FF2B5EF4-FFF2-40B4-BE49-F238E27FC236}">
                <a16:creationId xmlns:a16="http://schemas.microsoft.com/office/drawing/2014/main" id="{87BB9245-0E26-0DC3-C377-A4A5B719FE3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83434" y="5126695"/>
            <a:ext cx="225391" cy="288000"/>
          </a:xfrm>
          <a:prstGeom prst="rect">
            <a:avLst/>
          </a:prstGeom>
        </p:spPr>
      </p:pic>
      <p:pic>
        <p:nvPicPr>
          <p:cNvPr id="33" name="Image 32">
            <a:extLst>
              <a:ext uri="{FF2B5EF4-FFF2-40B4-BE49-F238E27FC236}">
                <a16:creationId xmlns:a16="http://schemas.microsoft.com/office/drawing/2014/main" id="{8AB63198-7F2F-CBC3-D610-FA0216253CC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69345" y="5126695"/>
            <a:ext cx="225391" cy="288000"/>
          </a:xfrm>
          <a:prstGeom prst="rect">
            <a:avLst/>
          </a:prstGeom>
        </p:spPr>
      </p:pic>
      <p:sp>
        <p:nvSpPr>
          <p:cNvPr id="5" name="Espace réservé de la date 14">
            <a:extLst>
              <a:ext uri="{FF2B5EF4-FFF2-40B4-BE49-F238E27FC236}">
                <a16:creationId xmlns:a16="http://schemas.microsoft.com/office/drawing/2014/main" id="{42AC0A0E-4F1F-6C0B-FF06-BEBBF0B6BD5A}"/>
              </a:ext>
            </a:extLst>
          </p:cNvPr>
          <p:cNvSpPr txBox="1">
            <a:spLocks/>
          </p:cNvSpPr>
          <p:nvPr/>
        </p:nvSpPr>
        <p:spPr>
          <a:xfrm rot="16200000">
            <a:off x="-276481" y="3367442"/>
            <a:ext cx="1135118" cy="123119"/>
          </a:xfrm>
          <a:prstGeom prst="rect">
            <a:avLst/>
          </a:prstGeom>
        </p:spPr>
        <p:txBody>
          <a:bodyPr anchor="ctr"/>
          <a:lstStyle>
            <a:defPPr>
              <a:defRPr lang="fr-FR"/>
            </a:defPPr>
            <a:lvl1pPr marL="0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8686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7372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06058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74745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43431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12117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80803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49489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800" b="1" i="0" kern="1200" spc="100" baseline="0">
                <a:solidFill>
                  <a:schemeClr val="bg1"/>
                </a:solidFill>
                <a:latin typeface="Paris2024" panose="02010503030201020103" pitchFamily="2" charset="0"/>
                <a:ea typeface="+mn-ea"/>
                <a:cs typeface="+mn-cs"/>
              </a:rPr>
              <a:t>PARIS2024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4" name="Espace réservé pour une image  7">
            <a:extLst>
              <a:ext uri="{FF2B5EF4-FFF2-40B4-BE49-F238E27FC236}">
                <a16:creationId xmlns:a16="http://schemas.microsoft.com/office/drawing/2014/main" id="{DBEFA0CC-9A14-A880-1826-AC903A71953F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997525" y="1900597"/>
            <a:ext cx="2840575" cy="3100168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6" name="Espace réservé du texte 8">
            <a:extLst>
              <a:ext uri="{FF2B5EF4-FFF2-40B4-BE49-F238E27FC236}">
                <a16:creationId xmlns:a16="http://schemas.microsoft.com/office/drawing/2014/main" id="{ED44AECA-D5F8-0023-C8DC-6A204955C24C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 rot="16200000">
            <a:off x="2820015" y="3857260"/>
            <a:ext cx="1802069" cy="23410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lang="fr-FR" sz="700" b="0" i="0" kern="1200" dirty="0">
                <a:solidFill>
                  <a:schemeClr val="bg1">
                    <a:lumMod val="95000"/>
                  </a:schemeClr>
                </a:solidFill>
                <a:effectLst/>
                <a:latin typeface="Source Sans Pro Light" panose="020B0403030403020204" pitchFamily="34" charset="77"/>
                <a:ea typeface="+mn-ea"/>
                <a:cs typeface="+mn-cs"/>
              </a:defRPr>
            </a:lvl1pPr>
          </a:lstStyle>
          <a:p>
            <a:pPr lvl="0"/>
            <a:r>
              <a:rPr lang="fr-FR"/>
              <a:t>© Crédits photos</a:t>
            </a:r>
          </a:p>
        </p:txBody>
      </p:sp>
      <p:sp>
        <p:nvSpPr>
          <p:cNvPr id="7" name="Espace réservé pour une image  7">
            <a:extLst>
              <a:ext uri="{FF2B5EF4-FFF2-40B4-BE49-F238E27FC236}">
                <a16:creationId xmlns:a16="http://schemas.microsoft.com/office/drawing/2014/main" id="{398F37C2-3D13-5B9B-3CD4-52DCBAE9FA85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4674852" y="1900597"/>
            <a:ext cx="2840575" cy="3100168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8" name="Espace réservé du texte 8">
            <a:extLst>
              <a:ext uri="{FF2B5EF4-FFF2-40B4-BE49-F238E27FC236}">
                <a16:creationId xmlns:a16="http://schemas.microsoft.com/office/drawing/2014/main" id="{9677884C-4D11-C60F-84A3-520A2A5F615E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 rot="16200000">
            <a:off x="6497342" y="3857260"/>
            <a:ext cx="1802069" cy="23410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lang="fr-FR" sz="700" b="0" i="0" kern="1200" dirty="0">
                <a:solidFill>
                  <a:schemeClr val="bg1">
                    <a:lumMod val="95000"/>
                  </a:schemeClr>
                </a:solidFill>
                <a:effectLst/>
                <a:latin typeface="Source Sans Pro Light" panose="020B0403030403020204" pitchFamily="34" charset="77"/>
                <a:ea typeface="+mn-ea"/>
                <a:cs typeface="+mn-cs"/>
              </a:defRPr>
            </a:lvl1pPr>
          </a:lstStyle>
          <a:p>
            <a:pPr lvl="0"/>
            <a:r>
              <a:rPr lang="fr-FR"/>
              <a:t>© Crédits photos</a:t>
            </a:r>
          </a:p>
        </p:txBody>
      </p:sp>
      <p:sp>
        <p:nvSpPr>
          <p:cNvPr id="9" name="Espace réservé pour une image  7">
            <a:extLst>
              <a:ext uri="{FF2B5EF4-FFF2-40B4-BE49-F238E27FC236}">
                <a16:creationId xmlns:a16="http://schemas.microsoft.com/office/drawing/2014/main" id="{58EE0B36-BAE0-3B0F-F69C-46D896481CD7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8352179" y="1900597"/>
            <a:ext cx="2840575" cy="3100168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11" name="Espace réservé du texte 8">
            <a:extLst>
              <a:ext uri="{FF2B5EF4-FFF2-40B4-BE49-F238E27FC236}">
                <a16:creationId xmlns:a16="http://schemas.microsoft.com/office/drawing/2014/main" id="{6188945A-CAC3-DED7-C91D-5F99BDD6C73D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 rot="16200000">
            <a:off x="10174669" y="3857260"/>
            <a:ext cx="1802069" cy="23410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lang="fr-FR" sz="700" b="0" i="0" kern="1200" dirty="0">
                <a:solidFill>
                  <a:schemeClr val="bg1">
                    <a:lumMod val="95000"/>
                  </a:schemeClr>
                </a:solidFill>
                <a:effectLst/>
                <a:latin typeface="Source Sans Pro Light" panose="020B0403030403020204" pitchFamily="34" charset="77"/>
                <a:ea typeface="+mn-ea"/>
                <a:cs typeface="+mn-cs"/>
              </a:defRPr>
            </a:lvl1pPr>
          </a:lstStyle>
          <a:p>
            <a:pPr lvl="0"/>
            <a:r>
              <a:rPr lang="fr-FR"/>
              <a:t>© Crédits photos</a:t>
            </a:r>
          </a:p>
        </p:txBody>
      </p:sp>
    </p:spTree>
    <p:extLst>
      <p:ext uri="{BB962C8B-B14F-4D97-AF65-F5344CB8AC3E}">
        <p14:creationId xmlns:p14="http://schemas.microsoft.com/office/powerpoint/2010/main" val="183167902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exte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7271AE6C-9F3C-94B0-B868-992C0E3A2A3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¤1 Medical Meeting 04 -12 - 2023</a:t>
            </a:r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B1C725F-6195-A701-048A-67EDD9F237C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5569918-0B2F-4649-838B-5A48C61CC09E}" type="slidenum">
              <a:rPr lang="fr-FR" smtClean="0"/>
              <a:t>‹#›</a:t>
            </a:fld>
            <a:endParaRPr lang="fr-FR"/>
          </a:p>
        </p:txBody>
      </p:sp>
      <p:sp>
        <p:nvSpPr>
          <p:cNvPr id="10" name="Espace réservé du texte 3">
            <a:extLst>
              <a:ext uri="{FF2B5EF4-FFF2-40B4-BE49-F238E27FC236}">
                <a16:creationId xmlns:a16="http://schemas.microsoft.com/office/drawing/2014/main" id="{6481E167-133D-0F86-2904-F32CC966488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1368425" y="5510755"/>
            <a:ext cx="2461091" cy="693447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1100" b="0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8" name="Espace réservé du texte 12">
            <a:extLst>
              <a:ext uri="{FF2B5EF4-FFF2-40B4-BE49-F238E27FC236}">
                <a16:creationId xmlns:a16="http://schemas.microsoft.com/office/drawing/2014/main" id="{63FABC18-2846-7A8A-8AF6-034549D341A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1368426" y="5116401"/>
            <a:ext cx="2461091" cy="394355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7938" indent="0">
              <a:lnSpc>
                <a:spcPct val="80000"/>
              </a:lnSpc>
              <a:spcAft>
                <a:spcPts val="0"/>
              </a:spcAft>
              <a:tabLst/>
              <a:defRPr lang="fr-FR" sz="1600" b="1" i="0" kern="1200" cap="none" baseline="0" dirty="0">
                <a:solidFill>
                  <a:schemeClr val="tx1"/>
                </a:solidFill>
                <a:latin typeface="Paris2024" panose="02010503030201020103" pitchFamily="2" charset="0"/>
                <a:ea typeface="+mn-ea"/>
                <a:cs typeface="+mn-cs"/>
              </a:defRPr>
            </a:lvl1pPr>
            <a:lvl2pPr marL="7938" indent="0">
              <a:tabLst/>
              <a:defRPr sz="1600" b="0" i="0">
                <a:latin typeface="Paris2024 Semibold" panose="02010503030201020103" pitchFamily="2" charset="0"/>
              </a:defRPr>
            </a:lvl2pPr>
            <a:lvl3pPr marL="7938" indent="0">
              <a:tabLst/>
              <a:defRPr sz="1400" b="0" i="0">
                <a:latin typeface="Source Sans Pro" panose="020B0503030403020204" pitchFamily="34" charset="77"/>
              </a:defRPr>
            </a:lvl3pPr>
            <a:lvl4pPr marL="7938" indent="0">
              <a:tabLst/>
              <a:defRPr sz="1400" b="1" i="0">
                <a:latin typeface="Source Sans Pro" panose="020B0503030403020204" pitchFamily="34" charset="77"/>
              </a:defRPr>
            </a:lvl4pPr>
            <a:lvl5pPr marL="7938" indent="0">
              <a:tabLst/>
              <a:defRPr sz="1400"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5" name="Espace réservé du texte 3">
            <a:extLst>
              <a:ext uri="{FF2B5EF4-FFF2-40B4-BE49-F238E27FC236}">
                <a16:creationId xmlns:a16="http://schemas.microsoft.com/office/drawing/2014/main" id="{1CBE698F-01C7-85A3-0189-0B8FC63B8C89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5054336" y="5510755"/>
            <a:ext cx="2461091" cy="693447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1100" b="0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6" name="Espace réservé du texte 12">
            <a:extLst>
              <a:ext uri="{FF2B5EF4-FFF2-40B4-BE49-F238E27FC236}">
                <a16:creationId xmlns:a16="http://schemas.microsoft.com/office/drawing/2014/main" id="{9BC1BB0D-D4EA-F48D-338F-10D3068A37AF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5054337" y="5116401"/>
            <a:ext cx="2461091" cy="394355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7938" indent="0">
              <a:lnSpc>
                <a:spcPct val="80000"/>
              </a:lnSpc>
              <a:spcAft>
                <a:spcPts val="0"/>
              </a:spcAft>
              <a:tabLst/>
              <a:defRPr lang="fr-FR" sz="1600" b="1" i="0" kern="1200" cap="none" baseline="0" dirty="0">
                <a:solidFill>
                  <a:schemeClr val="tx1"/>
                </a:solidFill>
                <a:latin typeface="Paris2024" panose="02010503030201020103" pitchFamily="2" charset="0"/>
                <a:ea typeface="+mn-ea"/>
                <a:cs typeface="+mn-cs"/>
              </a:defRPr>
            </a:lvl1pPr>
            <a:lvl2pPr marL="7938" indent="0">
              <a:tabLst/>
              <a:defRPr sz="1600" b="0" i="0">
                <a:latin typeface="Paris2024 Semibold" panose="02010503030201020103" pitchFamily="2" charset="0"/>
              </a:defRPr>
            </a:lvl2pPr>
            <a:lvl3pPr marL="7938" indent="0">
              <a:tabLst/>
              <a:defRPr sz="1400" b="0" i="0">
                <a:latin typeface="Source Sans Pro" panose="020B0503030403020204" pitchFamily="34" charset="77"/>
              </a:defRPr>
            </a:lvl3pPr>
            <a:lvl4pPr marL="7938" indent="0">
              <a:tabLst/>
              <a:defRPr sz="1400" b="1" i="0">
                <a:latin typeface="Source Sans Pro" panose="020B0503030403020204" pitchFamily="34" charset="77"/>
              </a:defRPr>
            </a:lvl4pPr>
            <a:lvl5pPr marL="7938" indent="0">
              <a:tabLst/>
              <a:defRPr sz="1400"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7" name="Espace réservé du texte 3">
            <a:extLst>
              <a:ext uri="{FF2B5EF4-FFF2-40B4-BE49-F238E27FC236}">
                <a16:creationId xmlns:a16="http://schemas.microsoft.com/office/drawing/2014/main" id="{1D77AE58-88A6-B892-9FA6-76F4A663D679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8740245" y="5510755"/>
            <a:ext cx="2462716" cy="693447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1100" b="0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8" name="Espace réservé du texte 12">
            <a:extLst>
              <a:ext uri="{FF2B5EF4-FFF2-40B4-BE49-F238E27FC236}">
                <a16:creationId xmlns:a16="http://schemas.microsoft.com/office/drawing/2014/main" id="{C9F291C4-5B79-568E-8FA0-210AFC9920C0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8740246" y="5116401"/>
            <a:ext cx="2462716" cy="394355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7938" indent="0">
              <a:lnSpc>
                <a:spcPct val="80000"/>
              </a:lnSpc>
              <a:spcAft>
                <a:spcPts val="0"/>
              </a:spcAft>
              <a:tabLst/>
              <a:defRPr lang="fr-FR" sz="1600" b="1" i="0" kern="1200" cap="none" baseline="0" dirty="0">
                <a:solidFill>
                  <a:schemeClr val="tx1"/>
                </a:solidFill>
                <a:latin typeface="Paris2024" panose="02010503030201020103" pitchFamily="2" charset="0"/>
                <a:ea typeface="+mn-ea"/>
                <a:cs typeface="+mn-cs"/>
              </a:defRPr>
            </a:lvl1pPr>
            <a:lvl2pPr marL="7938" indent="0">
              <a:tabLst/>
              <a:defRPr sz="1600" b="0" i="0">
                <a:latin typeface="Paris2024 Semibold" panose="02010503030201020103" pitchFamily="2" charset="0"/>
              </a:defRPr>
            </a:lvl2pPr>
            <a:lvl3pPr marL="7938" indent="0">
              <a:tabLst/>
              <a:defRPr sz="1400" b="0" i="0">
                <a:latin typeface="Source Sans Pro" panose="020B0503030403020204" pitchFamily="34" charset="77"/>
              </a:defRPr>
            </a:lvl3pPr>
            <a:lvl4pPr marL="7938" indent="0">
              <a:tabLst/>
              <a:defRPr sz="1400" b="1" i="0">
                <a:latin typeface="Source Sans Pro" panose="020B0503030403020204" pitchFamily="34" charset="77"/>
              </a:defRPr>
            </a:lvl4pPr>
            <a:lvl5pPr marL="7938" indent="0">
              <a:tabLst/>
              <a:defRPr sz="1400"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14">
            <a:extLst>
              <a:ext uri="{FF2B5EF4-FFF2-40B4-BE49-F238E27FC236}">
                <a16:creationId xmlns:a16="http://schemas.microsoft.com/office/drawing/2014/main" id="{42AC0A0E-4F1F-6C0B-FF06-BEBBF0B6BD5A}"/>
              </a:ext>
            </a:extLst>
          </p:cNvPr>
          <p:cNvSpPr txBox="1">
            <a:spLocks/>
          </p:cNvSpPr>
          <p:nvPr/>
        </p:nvSpPr>
        <p:spPr>
          <a:xfrm rot="16200000">
            <a:off x="-276481" y="3367442"/>
            <a:ext cx="1135118" cy="123119"/>
          </a:xfrm>
          <a:prstGeom prst="rect">
            <a:avLst/>
          </a:prstGeom>
        </p:spPr>
        <p:txBody>
          <a:bodyPr anchor="ctr"/>
          <a:lstStyle>
            <a:defPPr>
              <a:defRPr lang="fr-FR"/>
            </a:defPPr>
            <a:lvl1pPr marL="0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8686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7372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06058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74745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43431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12117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80803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49489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800" b="1" i="0" kern="1200" spc="100" baseline="0">
                <a:solidFill>
                  <a:schemeClr val="tx1"/>
                </a:solidFill>
                <a:latin typeface="Paris2024" panose="02010503030201020103" pitchFamily="2" charset="0"/>
                <a:ea typeface="+mn-ea"/>
                <a:cs typeface="+mn-cs"/>
              </a:rPr>
              <a:t>PARIS2024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A7422CD5-B9BC-086C-2D21-327B9BFF08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9764" y="487680"/>
            <a:ext cx="11033433" cy="518160"/>
          </a:xfrm>
        </p:spPr>
        <p:txBody>
          <a:bodyPr anchor="t">
            <a:noAutofit/>
          </a:bodyPr>
          <a:lstStyle>
            <a:lvl1pPr>
              <a:defRPr lang="fr-FR" sz="4000" b="1" i="1" kern="1200" cap="all" baseline="0">
                <a:solidFill>
                  <a:schemeClr val="tx1"/>
                </a:solidFill>
                <a:latin typeface="Paris2024 Black" panose="02010503030201020103" pitchFamily="2" charset="0"/>
                <a:ea typeface="+mj-ea"/>
                <a:cs typeface="+mj-cs"/>
              </a:defRPr>
            </a:lvl1pPr>
          </a:lstStyle>
          <a:p>
            <a:r>
              <a:rPr lang="fr-FR"/>
              <a:t>Titre de la slide</a:t>
            </a:r>
          </a:p>
        </p:txBody>
      </p:sp>
      <p:sp>
        <p:nvSpPr>
          <p:cNvPr id="9" name="Espace réservé du texte 12">
            <a:extLst>
              <a:ext uri="{FF2B5EF4-FFF2-40B4-BE49-F238E27FC236}">
                <a16:creationId xmlns:a16="http://schemas.microsoft.com/office/drawing/2014/main" id="{CD0813DD-B4C6-4364-9609-B497DE12C69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9763" y="1006710"/>
            <a:ext cx="11033433" cy="486585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7938" indent="0">
              <a:lnSpc>
                <a:spcPct val="80000"/>
              </a:lnSpc>
              <a:spcAft>
                <a:spcPts val="0"/>
              </a:spcAft>
              <a:tabLst/>
              <a:defRPr lang="fr-FR" sz="2000" b="1" i="0" kern="1200" cap="all" baseline="0" dirty="0">
                <a:solidFill>
                  <a:schemeClr val="tx1"/>
                </a:solidFill>
                <a:latin typeface="Paris2024" panose="02010503030201020103" pitchFamily="2" charset="0"/>
                <a:ea typeface="+mn-ea"/>
                <a:cs typeface="+mn-cs"/>
              </a:defRPr>
            </a:lvl1pPr>
            <a:lvl2pPr marL="7938" indent="0">
              <a:tabLst/>
              <a:defRPr sz="1600" b="0" i="0">
                <a:latin typeface="Paris2024 Semibold" panose="02010503030201020103" pitchFamily="2" charset="0"/>
              </a:defRPr>
            </a:lvl2pPr>
            <a:lvl3pPr marL="7938" indent="0">
              <a:tabLst/>
              <a:defRPr sz="1400" b="0" i="0">
                <a:latin typeface="Source Sans Pro" panose="020B0503030403020204" pitchFamily="34" charset="77"/>
              </a:defRPr>
            </a:lvl3pPr>
            <a:lvl4pPr marL="7938" indent="0">
              <a:tabLst/>
              <a:defRPr sz="1400" b="1" i="0">
                <a:latin typeface="Source Sans Pro" panose="020B0503030403020204" pitchFamily="34" charset="77"/>
              </a:defRPr>
            </a:lvl4pPr>
            <a:lvl5pPr marL="7938" indent="0">
              <a:tabLst/>
              <a:defRPr sz="1400"/>
            </a:lvl5pPr>
          </a:lstStyle>
          <a:p>
            <a:pPr lvl="0"/>
            <a:r>
              <a:rPr lang="fr-FR"/>
              <a:t>Sous-titre de la slide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8713D770-3F02-B52B-FD11-4C51F583B996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4651779" y="5143416"/>
            <a:ext cx="279310" cy="216000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2C17026C-1C97-B77B-C748-87AE8A066F0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970563" y="5143416"/>
            <a:ext cx="279310" cy="216000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E1034D8A-1785-5BEE-B6A6-A8D394F24B9E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8332995" y="5143416"/>
            <a:ext cx="279310" cy="216000"/>
          </a:xfrm>
          <a:prstGeom prst="rect">
            <a:avLst/>
          </a:prstGeom>
        </p:spPr>
      </p:pic>
      <p:sp>
        <p:nvSpPr>
          <p:cNvPr id="34" name="Espace réservé pour une image  7">
            <a:extLst>
              <a:ext uri="{FF2B5EF4-FFF2-40B4-BE49-F238E27FC236}">
                <a16:creationId xmlns:a16="http://schemas.microsoft.com/office/drawing/2014/main" id="{804EC1E9-94D5-F27F-10AA-3B17451078E5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997525" y="1900597"/>
            <a:ext cx="2840575" cy="3100168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35" name="Espace réservé du texte 8">
            <a:extLst>
              <a:ext uri="{FF2B5EF4-FFF2-40B4-BE49-F238E27FC236}">
                <a16:creationId xmlns:a16="http://schemas.microsoft.com/office/drawing/2014/main" id="{2957AC4B-2ADB-1E92-1A18-9390FC598E60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 rot="16200000">
            <a:off x="2820015" y="3857260"/>
            <a:ext cx="1802069" cy="23410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lang="fr-FR" sz="700" b="0" i="0" kern="1200" dirty="0">
                <a:solidFill>
                  <a:schemeClr val="bg1">
                    <a:lumMod val="95000"/>
                  </a:schemeClr>
                </a:solidFill>
                <a:effectLst/>
                <a:latin typeface="Source Sans Pro Light" panose="020B0403030403020204" pitchFamily="34" charset="77"/>
                <a:ea typeface="+mn-ea"/>
                <a:cs typeface="+mn-cs"/>
              </a:defRPr>
            </a:lvl1pPr>
          </a:lstStyle>
          <a:p>
            <a:pPr lvl="0"/>
            <a:r>
              <a:rPr lang="fr-FR"/>
              <a:t>© Crédits photos</a:t>
            </a:r>
          </a:p>
        </p:txBody>
      </p:sp>
      <p:sp>
        <p:nvSpPr>
          <p:cNvPr id="36" name="Espace réservé pour une image  7">
            <a:extLst>
              <a:ext uri="{FF2B5EF4-FFF2-40B4-BE49-F238E27FC236}">
                <a16:creationId xmlns:a16="http://schemas.microsoft.com/office/drawing/2014/main" id="{DAE3CFBC-77AE-5C1C-BD88-255225807765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4674852" y="1900597"/>
            <a:ext cx="2840575" cy="3100168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37" name="Espace réservé du texte 8">
            <a:extLst>
              <a:ext uri="{FF2B5EF4-FFF2-40B4-BE49-F238E27FC236}">
                <a16:creationId xmlns:a16="http://schemas.microsoft.com/office/drawing/2014/main" id="{A52C94E8-8CF7-5A9E-58E2-00BA74342D62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 rot="16200000">
            <a:off x="6497342" y="3857260"/>
            <a:ext cx="1802069" cy="23410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lang="fr-FR" sz="700" b="0" i="0" kern="1200" dirty="0">
                <a:solidFill>
                  <a:schemeClr val="bg1">
                    <a:lumMod val="95000"/>
                  </a:schemeClr>
                </a:solidFill>
                <a:effectLst/>
                <a:latin typeface="Source Sans Pro Light" panose="020B0403030403020204" pitchFamily="34" charset="77"/>
                <a:ea typeface="+mn-ea"/>
                <a:cs typeface="+mn-cs"/>
              </a:defRPr>
            </a:lvl1pPr>
          </a:lstStyle>
          <a:p>
            <a:pPr lvl="0"/>
            <a:r>
              <a:rPr lang="fr-FR"/>
              <a:t>© Crédits photos</a:t>
            </a:r>
          </a:p>
        </p:txBody>
      </p:sp>
      <p:sp>
        <p:nvSpPr>
          <p:cNvPr id="38" name="Espace réservé pour une image  7">
            <a:extLst>
              <a:ext uri="{FF2B5EF4-FFF2-40B4-BE49-F238E27FC236}">
                <a16:creationId xmlns:a16="http://schemas.microsoft.com/office/drawing/2014/main" id="{72D00DE9-DC1F-86FD-C58D-10A3141014DC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8352179" y="1900597"/>
            <a:ext cx="2840575" cy="3100168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39" name="Espace réservé du texte 8">
            <a:extLst>
              <a:ext uri="{FF2B5EF4-FFF2-40B4-BE49-F238E27FC236}">
                <a16:creationId xmlns:a16="http://schemas.microsoft.com/office/drawing/2014/main" id="{C1281C21-BC27-5C15-9AC6-E5DC73320835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 rot="16200000">
            <a:off x="10184876" y="3857260"/>
            <a:ext cx="1802069" cy="23410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lang="fr-FR" sz="700" b="0" i="0" kern="1200" dirty="0">
                <a:solidFill>
                  <a:schemeClr val="bg1">
                    <a:lumMod val="95000"/>
                  </a:schemeClr>
                </a:solidFill>
                <a:effectLst/>
                <a:latin typeface="Source Sans Pro Light" panose="020B0403030403020204" pitchFamily="34" charset="77"/>
                <a:ea typeface="+mn-ea"/>
                <a:cs typeface="+mn-cs"/>
              </a:defRPr>
            </a:lvl1pPr>
          </a:lstStyle>
          <a:p>
            <a:pPr lvl="0"/>
            <a:r>
              <a:rPr lang="fr-FR"/>
              <a:t>© Crédits photos</a:t>
            </a:r>
          </a:p>
        </p:txBody>
      </p:sp>
    </p:spTree>
    <p:extLst>
      <p:ext uri="{BB962C8B-B14F-4D97-AF65-F5344CB8AC3E}">
        <p14:creationId xmlns:p14="http://schemas.microsoft.com/office/powerpoint/2010/main" val="370331102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exte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7271AE6C-9F3C-94B0-B868-992C0E3A2A3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¤1 Medical Meeting 04 -12 - 2023</a:t>
            </a:r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B1C725F-6195-A701-048A-67EDD9F237C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5569918-0B2F-4649-838B-5A48C61CC09E}" type="slidenum">
              <a:rPr lang="fr-FR" smtClean="0"/>
              <a:t>‹#›</a:t>
            </a:fld>
            <a:endParaRPr lang="fr-FR"/>
          </a:p>
        </p:txBody>
      </p:sp>
      <p:sp>
        <p:nvSpPr>
          <p:cNvPr id="10" name="Espace réservé du texte 3">
            <a:extLst>
              <a:ext uri="{FF2B5EF4-FFF2-40B4-BE49-F238E27FC236}">
                <a16:creationId xmlns:a16="http://schemas.microsoft.com/office/drawing/2014/main" id="{6481E167-133D-0F86-2904-F32CC966488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29763" y="5510755"/>
            <a:ext cx="2461091" cy="693447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1100" b="0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8" name="Espace réservé du texte 12">
            <a:extLst>
              <a:ext uri="{FF2B5EF4-FFF2-40B4-BE49-F238E27FC236}">
                <a16:creationId xmlns:a16="http://schemas.microsoft.com/office/drawing/2014/main" id="{63FABC18-2846-7A8A-8AF6-034549D341A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29764" y="5116401"/>
            <a:ext cx="2461091" cy="394355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7938" indent="0">
              <a:lnSpc>
                <a:spcPct val="80000"/>
              </a:lnSpc>
              <a:spcAft>
                <a:spcPts val="0"/>
              </a:spcAft>
              <a:tabLst/>
              <a:defRPr lang="fr-FR" sz="1600" b="1" i="0" kern="1200" cap="none" baseline="0" dirty="0">
                <a:solidFill>
                  <a:schemeClr val="accent4"/>
                </a:solidFill>
                <a:latin typeface="Paris2024" panose="02010503030201020103" pitchFamily="2" charset="0"/>
                <a:ea typeface="+mn-ea"/>
                <a:cs typeface="+mn-cs"/>
              </a:defRPr>
            </a:lvl1pPr>
            <a:lvl2pPr marL="7938" indent="0">
              <a:tabLst/>
              <a:defRPr sz="1600" b="0" i="0">
                <a:latin typeface="Paris2024 Semibold" panose="02010503030201020103" pitchFamily="2" charset="0"/>
              </a:defRPr>
            </a:lvl2pPr>
            <a:lvl3pPr marL="7938" indent="0">
              <a:tabLst/>
              <a:defRPr sz="1400" b="0" i="0">
                <a:latin typeface="Source Sans Pro" panose="020B0503030403020204" pitchFamily="34" charset="77"/>
              </a:defRPr>
            </a:lvl3pPr>
            <a:lvl4pPr marL="7938" indent="0">
              <a:tabLst/>
              <a:defRPr sz="1400" b="1" i="0">
                <a:latin typeface="Source Sans Pro" panose="020B0503030403020204" pitchFamily="34" charset="77"/>
              </a:defRPr>
            </a:lvl4pPr>
            <a:lvl5pPr marL="7938" indent="0">
              <a:tabLst/>
              <a:defRPr sz="1400"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14">
            <a:extLst>
              <a:ext uri="{FF2B5EF4-FFF2-40B4-BE49-F238E27FC236}">
                <a16:creationId xmlns:a16="http://schemas.microsoft.com/office/drawing/2014/main" id="{42AC0A0E-4F1F-6C0B-FF06-BEBBF0B6BD5A}"/>
              </a:ext>
            </a:extLst>
          </p:cNvPr>
          <p:cNvSpPr txBox="1">
            <a:spLocks/>
          </p:cNvSpPr>
          <p:nvPr/>
        </p:nvSpPr>
        <p:spPr>
          <a:xfrm rot="16200000">
            <a:off x="-276481" y="3367442"/>
            <a:ext cx="1135118" cy="123119"/>
          </a:xfrm>
          <a:prstGeom prst="rect">
            <a:avLst/>
          </a:prstGeom>
        </p:spPr>
        <p:txBody>
          <a:bodyPr anchor="ctr"/>
          <a:lstStyle>
            <a:defPPr>
              <a:defRPr lang="fr-FR"/>
            </a:defPPr>
            <a:lvl1pPr marL="0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8686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7372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06058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74745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43431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12117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80803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49489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800" b="1" i="0" kern="1200" spc="100" baseline="0">
                <a:solidFill>
                  <a:schemeClr val="tx1"/>
                </a:solidFill>
                <a:latin typeface="Paris2024" panose="02010503030201020103" pitchFamily="2" charset="0"/>
                <a:ea typeface="+mn-ea"/>
                <a:cs typeface="+mn-cs"/>
              </a:rPr>
              <a:t>PARIS2024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A7422CD5-B9BC-086C-2D21-327B9BFF08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9764" y="487680"/>
            <a:ext cx="11033433" cy="518160"/>
          </a:xfrm>
        </p:spPr>
        <p:txBody>
          <a:bodyPr anchor="t">
            <a:noAutofit/>
          </a:bodyPr>
          <a:lstStyle>
            <a:lvl1pPr>
              <a:defRPr lang="fr-FR" sz="4000" b="1" i="1" kern="1200" cap="all" baseline="0">
                <a:solidFill>
                  <a:schemeClr val="tx1"/>
                </a:solidFill>
                <a:latin typeface="Paris2024 Black" panose="02010503030201020103" pitchFamily="2" charset="0"/>
                <a:ea typeface="+mj-ea"/>
                <a:cs typeface="+mj-cs"/>
              </a:defRPr>
            </a:lvl1pPr>
          </a:lstStyle>
          <a:p>
            <a:r>
              <a:rPr lang="fr-FR"/>
              <a:t>Titre de la slide</a:t>
            </a:r>
          </a:p>
        </p:txBody>
      </p:sp>
      <p:sp>
        <p:nvSpPr>
          <p:cNvPr id="9" name="Espace réservé du texte 12">
            <a:extLst>
              <a:ext uri="{FF2B5EF4-FFF2-40B4-BE49-F238E27FC236}">
                <a16:creationId xmlns:a16="http://schemas.microsoft.com/office/drawing/2014/main" id="{CD0813DD-B4C6-4364-9609-B497DE12C69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9763" y="1006710"/>
            <a:ext cx="11033433" cy="486585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7938" indent="0">
              <a:lnSpc>
                <a:spcPct val="80000"/>
              </a:lnSpc>
              <a:spcAft>
                <a:spcPts val="0"/>
              </a:spcAft>
              <a:tabLst/>
              <a:defRPr lang="fr-FR" sz="2000" b="1" i="0" kern="1200" cap="all" baseline="0" dirty="0">
                <a:solidFill>
                  <a:schemeClr val="tx1"/>
                </a:solidFill>
                <a:latin typeface="Paris2024" panose="02010503030201020103" pitchFamily="2" charset="0"/>
                <a:ea typeface="+mn-ea"/>
                <a:cs typeface="+mn-cs"/>
              </a:defRPr>
            </a:lvl1pPr>
            <a:lvl2pPr marL="7938" indent="0">
              <a:tabLst/>
              <a:defRPr sz="1600" b="0" i="0">
                <a:latin typeface="Paris2024 Semibold" panose="02010503030201020103" pitchFamily="2" charset="0"/>
              </a:defRPr>
            </a:lvl2pPr>
            <a:lvl3pPr marL="7938" indent="0">
              <a:tabLst/>
              <a:defRPr sz="1400" b="0" i="0">
                <a:latin typeface="Source Sans Pro" panose="020B0503030403020204" pitchFamily="34" charset="77"/>
              </a:defRPr>
            </a:lvl3pPr>
            <a:lvl4pPr marL="7938" indent="0">
              <a:tabLst/>
              <a:defRPr sz="1400" b="1" i="0">
                <a:latin typeface="Source Sans Pro" panose="020B0503030403020204" pitchFamily="34" charset="77"/>
              </a:defRPr>
            </a:lvl4pPr>
            <a:lvl5pPr marL="7938" indent="0">
              <a:tabLst/>
              <a:defRPr sz="1400"/>
            </a:lvl5pPr>
          </a:lstStyle>
          <a:p>
            <a:pPr lvl="0"/>
            <a:r>
              <a:rPr lang="fr-FR"/>
              <a:t>Sous-titre de la slide</a:t>
            </a:r>
          </a:p>
        </p:txBody>
      </p:sp>
      <p:sp>
        <p:nvSpPr>
          <p:cNvPr id="2" name="Espace réservé du texte 3">
            <a:extLst>
              <a:ext uri="{FF2B5EF4-FFF2-40B4-BE49-F238E27FC236}">
                <a16:creationId xmlns:a16="http://schemas.microsoft.com/office/drawing/2014/main" id="{5538207E-92BD-5632-2BDE-3934BC44E496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3487210" y="5510755"/>
            <a:ext cx="2461091" cy="693447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1100" b="0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texte 12">
            <a:extLst>
              <a:ext uri="{FF2B5EF4-FFF2-40B4-BE49-F238E27FC236}">
                <a16:creationId xmlns:a16="http://schemas.microsoft.com/office/drawing/2014/main" id="{E614FC5F-39F1-C650-4265-B3DAA528B62A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3487210" y="5116401"/>
            <a:ext cx="2461091" cy="394355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7938" indent="0">
              <a:lnSpc>
                <a:spcPct val="80000"/>
              </a:lnSpc>
              <a:spcAft>
                <a:spcPts val="0"/>
              </a:spcAft>
              <a:tabLst/>
              <a:defRPr lang="fr-FR" sz="1600" b="1" i="0" kern="1200" cap="none" baseline="0" dirty="0">
                <a:solidFill>
                  <a:schemeClr val="accent4"/>
                </a:solidFill>
                <a:latin typeface="Paris2024" panose="02010503030201020103" pitchFamily="2" charset="0"/>
                <a:ea typeface="+mn-ea"/>
                <a:cs typeface="+mn-cs"/>
              </a:defRPr>
            </a:lvl1pPr>
            <a:lvl2pPr marL="7938" indent="0">
              <a:tabLst/>
              <a:defRPr sz="1600" b="0" i="0">
                <a:latin typeface="Paris2024 Semibold" panose="02010503030201020103" pitchFamily="2" charset="0"/>
              </a:defRPr>
            </a:lvl2pPr>
            <a:lvl3pPr marL="7938" indent="0">
              <a:tabLst/>
              <a:defRPr sz="1400" b="0" i="0">
                <a:latin typeface="Source Sans Pro" panose="020B0503030403020204" pitchFamily="34" charset="77"/>
              </a:defRPr>
            </a:lvl3pPr>
            <a:lvl4pPr marL="7938" indent="0">
              <a:tabLst/>
              <a:defRPr sz="1400" b="1" i="0">
                <a:latin typeface="Source Sans Pro" panose="020B0503030403020204" pitchFamily="34" charset="77"/>
              </a:defRPr>
            </a:lvl4pPr>
            <a:lvl5pPr marL="7938" indent="0">
              <a:tabLst/>
              <a:defRPr sz="1400"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5" name="Espace réservé du texte 3">
            <a:extLst>
              <a:ext uri="{FF2B5EF4-FFF2-40B4-BE49-F238E27FC236}">
                <a16:creationId xmlns:a16="http://schemas.microsoft.com/office/drawing/2014/main" id="{00C52B47-CB2F-5BD5-2D89-5BB4D824B52A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6344657" y="5510755"/>
            <a:ext cx="2461091" cy="693447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1100" b="0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6" name="Espace réservé du texte 12">
            <a:extLst>
              <a:ext uri="{FF2B5EF4-FFF2-40B4-BE49-F238E27FC236}">
                <a16:creationId xmlns:a16="http://schemas.microsoft.com/office/drawing/2014/main" id="{250DE12A-394A-27FF-CFED-5EC5724605D9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6344656" y="5116401"/>
            <a:ext cx="2461091" cy="394355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7938" indent="0">
              <a:lnSpc>
                <a:spcPct val="80000"/>
              </a:lnSpc>
              <a:spcAft>
                <a:spcPts val="0"/>
              </a:spcAft>
              <a:tabLst/>
              <a:defRPr lang="fr-FR" sz="1600" b="1" i="0" kern="1200" cap="none" baseline="0" dirty="0">
                <a:solidFill>
                  <a:schemeClr val="accent4"/>
                </a:solidFill>
                <a:latin typeface="Paris2024" panose="02010503030201020103" pitchFamily="2" charset="0"/>
                <a:ea typeface="+mn-ea"/>
                <a:cs typeface="+mn-cs"/>
              </a:defRPr>
            </a:lvl1pPr>
            <a:lvl2pPr marL="7938" indent="0">
              <a:tabLst/>
              <a:defRPr sz="1600" b="0" i="0">
                <a:latin typeface="Paris2024 Semibold" panose="02010503030201020103" pitchFamily="2" charset="0"/>
              </a:defRPr>
            </a:lvl2pPr>
            <a:lvl3pPr marL="7938" indent="0">
              <a:tabLst/>
              <a:defRPr sz="1400" b="0" i="0">
                <a:latin typeface="Source Sans Pro" panose="020B0503030403020204" pitchFamily="34" charset="77"/>
              </a:defRPr>
            </a:lvl3pPr>
            <a:lvl4pPr marL="7938" indent="0">
              <a:tabLst/>
              <a:defRPr sz="1400" b="1" i="0">
                <a:latin typeface="Source Sans Pro" panose="020B0503030403020204" pitchFamily="34" charset="77"/>
              </a:defRPr>
            </a:lvl4pPr>
            <a:lvl5pPr marL="7938" indent="0">
              <a:tabLst/>
              <a:defRPr sz="1400"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0" name="Espace réservé du texte 3">
            <a:extLst>
              <a:ext uri="{FF2B5EF4-FFF2-40B4-BE49-F238E27FC236}">
                <a16:creationId xmlns:a16="http://schemas.microsoft.com/office/drawing/2014/main" id="{7FD6B7A5-EB6E-256C-4813-12D2F5544F3C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9202104" y="5510755"/>
            <a:ext cx="2461091" cy="693447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1100" b="0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1" name="Espace réservé du texte 12">
            <a:extLst>
              <a:ext uri="{FF2B5EF4-FFF2-40B4-BE49-F238E27FC236}">
                <a16:creationId xmlns:a16="http://schemas.microsoft.com/office/drawing/2014/main" id="{510135EB-2958-76D0-D318-2715FECA5615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9202105" y="5116401"/>
            <a:ext cx="2461091" cy="394355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7938" indent="0">
              <a:lnSpc>
                <a:spcPct val="80000"/>
              </a:lnSpc>
              <a:spcAft>
                <a:spcPts val="0"/>
              </a:spcAft>
              <a:tabLst/>
              <a:defRPr lang="fr-FR" sz="1600" b="1" i="0" kern="1200" cap="none" baseline="0" dirty="0">
                <a:solidFill>
                  <a:schemeClr val="accent4"/>
                </a:solidFill>
                <a:latin typeface="Paris2024" panose="02010503030201020103" pitchFamily="2" charset="0"/>
                <a:ea typeface="+mn-ea"/>
                <a:cs typeface="+mn-cs"/>
              </a:defRPr>
            </a:lvl1pPr>
            <a:lvl2pPr marL="7938" indent="0">
              <a:tabLst/>
              <a:defRPr sz="1600" b="0" i="0">
                <a:latin typeface="Paris2024 Semibold" panose="02010503030201020103" pitchFamily="2" charset="0"/>
              </a:defRPr>
            </a:lvl2pPr>
            <a:lvl3pPr marL="7938" indent="0">
              <a:tabLst/>
              <a:defRPr sz="1400" b="0" i="0">
                <a:latin typeface="Source Sans Pro" panose="020B0503030403020204" pitchFamily="34" charset="77"/>
              </a:defRPr>
            </a:lvl3pPr>
            <a:lvl4pPr marL="7938" indent="0">
              <a:tabLst/>
              <a:defRPr sz="1400" b="1" i="0">
                <a:latin typeface="Source Sans Pro" panose="020B0503030403020204" pitchFamily="34" charset="77"/>
              </a:defRPr>
            </a:lvl4pPr>
            <a:lvl5pPr marL="7938" indent="0">
              <a:tabLst/>
              <a:defRPr sz="1400"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6" name="Espace réservé pour une image  7">
            <a:extLst>
              <a:ext uri="{FF2B5EF4-FFF2-40B4-BE49-F238E27FC236}">
                <a16:creationId xmlns:a16="http://schemas.microsoft.com/office/drawing/2014/main" id="{499D778D-9947-B85F-E861-E23B54809D60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629760" y="1981199"/>
            <a:ext cx="2461092" cy="3019566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27" name="Espace réservé du texte 8">
            <a:extLst>
              <a:ext uri="{FF2B5EF4-FFF2-40B4-BE49-F238E27FC236}">
                <a16:creationId xmlns:a16="http://schemas.microsoft.com/office/drawing/2014/main" id="{0864A748-5896-3108-7EB1-63F3C0B22EF8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 rot="16200000">
            <a:off x="2097550" y="3857260"/>
            <a:ext cx="1802069" cy="23410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lang="fr-FR" sz="700" b="0" i="0" kern="1200" dirty="0">
                <a:solidFill>
                  <a:schemeClr val="bg1">
                    <a:lumMod val="95000"/>
                  </a:schemeClr>
                </a:solidFill>
                <a:effectLst/>
                <a:latin typeface="Source Sans Pro Light" panose="020B0403030403020204" pitchFamily="34" charset="77"/>
                <a:ea typeface="+mn-ea"/>
                <a:cs typeface="+mn-cs"/>
              </a:defRPr>
            </a:lvl1pPr>
          </a:lstStyle>
          <a:p>
            <a:pPr lvl="0"/>
            <a:r>
              <a:rPr lang="fr-FR"/>
              <a:t>© Crédits photos</a:t>
            </a:r>
          </a:p>
        </p:txBody>
      </p:sp>
      <p:sp>
        <p:nvSpPr>
          <p:cNvPr id="28" name="Espace réservé pour une image  7">
            <a:extLst>
              <a:ext uri="{FF2B5EF4-FFF2-40B4-BE49-F238E27FC236}">
                <a16:creationId xmlns:a16="http://schemas.microsoft.com/office/drawing/2014/main" id="{D6AECE49-5E61-361D-F55F-3A43B842F9DE}"/>
              </a:ext>
            </a:extLst>
          </p:cNvPr>
          <p:cNvSpPr>
            <a:spLocks noGrp="1"/>
          </p:cNvSpPr>
          <p:nvPr>
            <p:ph type="pic" sz="quarter" idx="53"/>
          </p:nvPr>
        </p:nvSpPr>
        <p:spPr>
          <a:xfrm>
            <a:off x="3465950" y="1955831"/>
            <a:ext cx="2461092" cy="3019566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29" name="Espace réservé du texte 8">
            <a:extLst>
              <a:ext uri="{FF2B5EF4-FFF2-40B4-BE49-F238E27FC236}">
                <a16:creationId xmlns:a16="http://schemas.microsoft.com/office/drawing/2014/main" id="{DA652548-2834-A50A-C96D-A4A78AAFFD1B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 rot="16200000">
            <a:off x="4930226" y="3831892"/>
            <a:ext cx="1802069" cy="23410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lang="fr-FR" sz="700" b="0" i="0" kern="1200" dirty="0">
                <a:solidFill>
                  <a:schemeClr val="bg1">
                    <a:lumMod val="95000"/>
                  </a:schemeClr>
                </a:solidFill>
                <a:effectLst/>
                <a:latin typeface="Source Sans Pro Light" panose="020B0403030403020204" pitchFamily="34" charset="77"/>
                <a:ea typeface="+mn-ea"/>
                <a:cs typeface="+mn-cs"/>
              </a:defRPr>
            </a:lvl1pPr>
          </a:lstStyle>
          <a:p>
            <a:pPr lvl="0"/>
            <a:r>
              <a:rPr lang="fr-FR"/>
              <a:t>© Crédits photos</a:t>
            </a:r>
          </a:p>
        </p:txBody>
      </p:sp>
      <p:sp>
        <p:nvSpPr>
          <p:cNvPr id="30" name="Espace réservé pour une image  7">
            <a:extLst>
              <a:ext uri="{FF2B5EF4-FFF2-40B4-BE49-F238E27FC236}">
                <a16:creationId xmlns:a16="http://schemas.microsoft.com/office/drawing/2014/main" id="{5A658495-43B1-BE94-9238-3640C93823F2}"/>
              </a:ext>
            </a:extLst>
          </p:cNvPr>
          <p:cNvSpPr>
            <a:spLocks noGrp="1"/>
          </p:cNvSpPr>
          <p:nvPr>
            <p:ph type="pic" sz="quarter" idx="55"/>
          </p:nvPr>
        </p:nvSpPr>
        <p:spPr>
          <a:xfrm>
            <a:off x="6302140" y="1955831"/>
            <a:ext cx="2461092" cy="3019566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34" name="Espace réservé du texte 8">
            <a:extLst>
              <a:ext uri="{FF2B5EF4-FFF2-40B4-BE49-F238E27FC236}">
                <a16:creationId xmlns:a16="http://schemas.microsoft.com/office/drawing/2014/main" id="{9534CC8E-B31A-5EC3-3242-0C5E7F719911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 rot="16200000">
            <a:off x="7767928" y="3831892"/>
            <a:ext cx="1802069" cy="23410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lang="fr-FR" sz="700" b="0" i="0" kern="1200" dirty="0">
                <a:solidFill>
                  <a:schemeClr val="bg1">
                    <a:lumMod val="95000"/>
                  </a:schemeClr>
                </a:solidFill>
                <a:effectLst/>
                <a:latin typeface="Source Sans Pro Light" panose="020B0403030403020204" pitchFamily="34" charset="77"/>
                <a:ea typeface="+mn-ea"/>
                <a:cs typeface="+mn-cs"/>
              </a:defRPr>
            </a:lvl1pPr>
          </a:lstStyle>
          <a:p>
            <a:pPr lvl="0"/>
            <a:r>
              <a:rPr lang="fr-FR"/>
              <a:t>© Crédits photos</a:t>
            </a:r>
          </a:p>
        </p:txBody>
      </p:sp>
      <p:sp>
        <p:nvSpPr>
          <p:cNvPr id="35" name="Espace réservé pour une image  7">
            <a:extLst>
              <a:ext uri="{FF2B5EF4-FFF2-40B4-BE49-F238E27FC236}">
                <a16:creationId xmlns:a16="http://schemas.microsoft.com/office/drawing/2014/main" id="{454294A9-FF06-0E2E-7D3F-96C03720404F}"/>
              </a:ext>
            </a:extLst>
          </p:cNvPr>
          <p:cNvSpPr>
            <a:spLocks noGrp="1"/>
          </p:cNvSpPr>
          <p:nvPr>
            <p:ph type="pic" sz="quarter" idx="57"/>
          </p:nvPr>
        </p:nvSpPr>
        <p:spPr>
          <a:xfrm>
            <a:off x="9202103" y="1955831"/>
            <a:ext cx="2461092" cy="3019566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36" name="Espace réservé du texte 8">
            <a:extLst>
              <a:ext uri="{FF2B5EF4-FFF2-40B4-BE49-F238E27FC236}">
                <a16:creationId xmlns:a16="http://schemas.microsoft.com/office/drawing/2014/main" id="{EDFCA1BC-459C-83D9-1A80-906828B2CE85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 rot="16200000">
            <a:off x="10670510" y="3831892"/>
            <a:ext cx="1802069" cy="23410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lang="fr-FR" sz="700" b="0" i="0" kern="1200" dirty="0">
                <a:solidFill>
                  <a:schemeClr val="bg1">
                    <a:lumMod val="95000"/>
                  </a:schemeClr>
                </a:solidFill>
                <a:effectLst/>
                <a:latin typeface="Source Sans Pro Light" panose="020B0403030403020204" pitchFamily="34" charset="77"/>
                <a:ea typeface="+mn-ea"/>
                <a:cs typeface="+mn-cs"/>
              </a:defRPr>
            </a:lvl1pPr>
          </a:lstStyle>
          <a:p>
            <a:pPr lvl="0"/>
            <a:r>
              <a:rPr lang="fr-FR"/>
              <a:t>© Crédits photos</a:t>
            </a:r>
          </a:p>
        </p:txBody>
      </p:sp>
    </p:spTree>
    <p:extLst>
      <p:ext uri="{BB962C8B-B14F-4D97-AF65-F5344CB8AC3E}">
        <p14:creationId xmlns:p14="http://schemas.microsoft.com/office/powerpoint/2010/main" val="2320448295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3_Texte + Imag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61FDEB3-6C40-BC67-0DCF-88FCF0311091}"/>
              </a:ext>
            </a:extLst>
          </p:cNvPr>
          <p:cNvSpPr/>
          <p:nvPr/>
        </p:nvSpPr>
        <p:spPr>
          <a:xfrm flipH="1">
            <a:off x="0" y="0"/>
            <a:ext cx="6096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fr-FR" b="1">
              <a:latin typeface="Source Sans Pro" panose="020B0503030403020204" pitchFamily="34" charset="77"/>
            </a:endParaRP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FFF2BE2F-DC95-10A1-0619-F8FE00F2E43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¤1 Medical Meeting 04 -12 - 2023</a:t>
            </a:r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996C34B-A806-F35B-8E5B-71D3B4A984A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5569918-0B2F-4649-838B-5A48C61CC09E}" type="slidenum">
              <a:rPr lang="fr-FR" smtClean="0"/>
              <a:t>‹#›</a:t>
            </a:fld>
            <a:endParaRPr lang="fr-FR"/>
          </a:p>
        </p:txBody>
      </p:sp>
      <p:sp>
        <p:nvSpPr>
          <p:cNvPr id="14" name="Espace réservé pour une image  17">
            <a:extLst>
              <a:ext uri="{FF2B5EF4-FFF2-40B4-BE49-F238E27FC236}">
                <a16:creationId xmlns:a16="http://schemas.microsoft.com/office/drawing/2014/main" id="{44F529A6-2A54-1B00-D7BD-69A835B52886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7101597" y="1005840"/>
            <a:ext cx="4084807" cy="4846320"/>
          </a:xfrm>
          <a:solidFill>
            <a:schemeClr val="bg1">
              <a:lumMod val="85000"/>
            </a:schemeClr>
          </a:solidFill>
          <a:ln w="254000">
            <a:solidFill>
              <a:schemeClr val="bg1"/>
            </a:solidFill>
            <a:miter lim="800000"/>
          </a:ln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15" name="Espace réservé du texte 8">
            <a:extLst>
              <a:ext uri="{FF2B5EF4-FFF2-40B4-BE49-F238E27FC236}">
                <a16:creationId xmlns:a16="http://schemas.microsoft.com/office/drawing/2014/main" id="{B21B62EB-B8A4-3C8F-ED8D-11235590296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 rot="16200000">
            <a:off x="9434054" y="3791599"/>
            <a:ext cx="3227701" cy="276999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lang="fr-FR" sz="700" b="0" i="0" kern="1200" dirty="0">
                <a:solidFill>
                  <a:schemeClr val="bg1">
                    <a:lumMod val="95000"/>
                  </a:schemeClr>
                </a:solidFill>
                <a:effectLst/>
                <a:latin typeface="Source Sans Pro Light" panose="020B0403030403020204" pitchFamily="34" charset="77"/>
                <a:ea typeface="+mn-ea"/>
                <a:cs typeface="+mn-cs"/>
              </a:defRPr>
            </a:lvl1pPr>
          </a:lstStyle>
          <a:p>
            <a:pPr lvl="0"/>
            <a:r>
              <a:rPr lang="fr-FR"/>
              <a:t>© Crédits photos</a:t>
            </a:r>
          </a:p>
        </p:txBody>
      </p:sp>
      <p:sp>
        <p:nvSpPr>
          <p:cNvPr id="2" name="Espace réservé pour une image  17">
            <a:extLst>
              <a:ext uri="{FF2B5EF4-FFF2-40B4-BE49-F238E27FC236}">
                <a16:creationId xmlns:a16="http://schemas.microsoft.com/office/drawing/2014/main" id="{BD93999F-2EAB-4B4B-94E6-A68BB652AE88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1005596" y="1005840"/>
            <a:ext cx="4084807" cy="4846320"/>
          </a:xfrm>
          <a:solidFill>
            <a:schemeClr val="bg1">
              <a:lumMod val="85000"/>
            </a:schemeClr>
          </a:solidFill>
          <a:ln w="254000">
            <a:solidFill>
              <a:schemeClr val="bg1"/>
            </a:solidFill>
            <a:miter lim="800000"/>
          </a:ln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5" name="Espace réservé du texte 8">
            <a:extLst>
              <a:ext uri="{FF2B5EF4-FFF2-40B4-BE49-F238E27FC236}">
                <a16:creationId xmlns:a16="http://schemas.microsoft.com/office/drawing/2014/main" id="{5246EB44-97B3-29E6-1078-06722B0B59B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 rot="16200000">
            <a:off x="3338053" y="3791599"/>
            <a:ext cx="3227701" cy="276999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lang="fr-FR" sz="700" b="0" i="0" kern="1200" dirty="0">
                <a:solidFill>
                  <a:schemeClr val="bg1">
                    <a:lumMod val="95000"/>
                  </a:schemeClr>
                </a:solidFill>
                <a:effectLst/>
                <a:latin typeface="Source Sans Pro Light" panose="020B0403030403020204" pitchFamily="34" charset="77"/>
                <a:ea typeface="+mn-ea"/>
                <a:cs typeface="+mn-cs"/>
              </a:defRPr>
            </a:lvl1pPr>
          </a:lstStyle>
          <a:p>
            <a:pPr lvl="0"/>
            <a:r>
              <a:rPr lang="fr-FR"/>
              <a:t>© Crédits photos</a:t>
            </a:r>
          </a:p>
        </p:txBody>
      </p:sp>
      <p:sp>
        <p:nvSpPr>
          <p:cNvPr id="6" name="Espace réservé de la date 14">
            <a:extLst>
              <a:ext uri="{FF2B5EF4-FFF2-40B4-BE49-F238E27FC236}">
                <a16:creationId xmlns:a16="http://schemas.microsoft.com/office/drawing/2014/main" id="{278735AA-985A-E8B5-D90B-3473AFDFEBB1}"/>
              </a:ext>
            </a:extLst>
          </p:cNvPr>
          <p:cNvSpPr txBox="1">
            <a:spLocks/>
          </p:cNvSpPr>
          <p:nvPr/>
        </p:nvSpPr>
        <p:spPr>
          <a:xfrm rot="16200000">
            <a:off x="-276481" y="3367442"/>
            <a:ext cx="1135118" cy="123119"/>
          </a:xfrm>
          <a:prstGeom prst="rect">
            <a:avLst/>
          </a:prstGeom>
        </p:spPr>
        <p:txBody>
          <a:bodyPr anchor="ctr"/>
          <a:lstStyle>
            <a:defPPr>
              <a:defRPr lang="fr-FR"/>
            </a:defPPr>
            <a:lvl1pPr marL="0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8686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7372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06058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74745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43431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12117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80803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49489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800" b="1" i="0" kern="1200" spc="100" baseline="0">
                <a:solidFill>
                  <a:schemeClr val="tx1"/>
                </a:solidFill>
                <a:latin typeface="Paris2024" panose="02010503030201020103" pitchFamily="2" charset="0"/>
                <a:ea typeface="+mn-ea"/>
                <a:cs typeface="+mn-cs"/>
              </a:rPr>
              <a:t>PARIS2024</a:t>
            </a:r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8908704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exte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pour une image  9">
            <a:extLst>
              <a:ext uri="{FF2B5EF4-FFF2-40B4-BE49-F238E27FC236}">
                <a16:creationId xmlns:a16="http://schemas.microsoft.com/office/drawing/2014/main" id="{4BC340A0-FF69-B52F-9919-C7E061E57C9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092701" y="0"/>
            <a:ext cx="6096000" cy="6858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10" name="Espace réservé pour une image  9">
            <a:extLst>
              <a:ext uri="{FF2B5EF4-FFF2-40B4-BE49-F238E27FC236}">
                <a16:creationId xmlns:a16="http://schemas.microsoft.com/office/drawing/2014/main" id="{17176B1B-1367-8501-E1F0-58C14E56525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3DA95528-B642-BB3A-372B-63CD1B1ACE8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¤1 Medical Meeting 04 -12 - 2023</a:t>
            </a:r>
            <a:endParaRPr lang="fr-FR"/>
          </a:p>
        </p:txBody>
      </p:sp>
      <p:sp>
        <p:nvSpPr>
          <p:cNvPr id="8" name="Espace réservé du contenu 7">
            <a:extLst>
              <a:ext uri="{FF2B5EF4-FFF2-40B4-BE49-F238E27FC236}">
                <a16:creationId xmlns:a16="http://schemas.microsoft.com/office/drawing/2014/main" id="{0562CDC2-76E5-1E02-A94E-AA7113A1ADA4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7362825" y="1629000"/>
            <a:ext cx="3600000" cy="3600000"/>
          </a:xfrm>
        </p:spPr>
        <p:txBody>
          <a:bodyPr/>
          <a:lstStyle>
            <a:lvl1pPr>
              <a:defRPr sz="1600" b="1" i="0">
                <a:solidFill>
                  <a:schemeClr val="bg1"/>
                </a:solidFill>
                <a:latin typeface="Paris2024" panose="02010503030201020103" pitchFamily="2" charset="0"/>
              </a:defRPr>
            </a:lvl1pPr>
            <a:lvl2pPr>
              <a:defRPr sz="4000" b="1" i="1">
                <a:solidFill>
                  <a:schemeClr val="bg1"/>
                </a:solidFill>
                <a:latin typeface="Paris2024 Black" panose="02010503030201020103" pitchFamily="2" charset="0"/>
              </a:defRPr>
            </a:lvl2pPr>
            <a:lvl3pPr>
              <a:defRPr b="1" i="0">
                <a:solidFill>
                  <a:schemeClr val="bg1"/>
                </a:solidFill>
                <a:latin typeface="Paris2024" panose="02010503030201020103" pitchFamily="2" charset="0"/>
              </a:defRPr>
            </a:lvl3pPr>
            <a:lvl4pPr>
              <a:defRPr b="1" i="0">
                <a:solidFill>
                  <a:schemeClr val="bg1"/>
                </a:solidFill>
                <a:latin typeface="Paris2024" panose="02010503030201020103" pitchFamily="2" charset="0"/>
              </a:defRPr>
            </a:lvl4pPr>
            <a:lvl5pPr>
              <a:defRPr b="1" i="0">
                <a:solidFill>
                  <a:schemeClr val="bg1"/>
                </a:solidFill>
                <a:latin typeface="Paris2024" panose="02010503030201020103" pitchFamily="2" charset="0"/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</p:txBody>
      </p:sp>
      <p:sp>
        <p:nvSpPr>
          <p:cNvPr id="13" name="Titre 1">
            <a:extLst>
              <a:ext uri="{FF2B5EF4-FFF2-40B4-BE49-F238E27FC236}">
                <a16:creationId xmlns:a16="http://schemas.microsoft.com/office/drawing/2014/main" id="{40946AD5-D9AA-D3BA-2E8D-E6DA0BF0E4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8800" y="487680"/>
            <a:ext cx="4975101" cy="2941320"/>
          </a:xfrm>
        </p:spPr>
        <p:txBody>
          <a:bodyPr anchor="t">
            <a:noAutofit/>
          </a:bodyPr>
          <a:lstStyle>
            <a:lvl1pPr>
              <a:defRPr lang="fr-FR" sz="4000" b="1" i="1" kern="1200" cap="all" baseline="0">
                <a:solidFill>
                  <a:schemeClr val="bg1"/>
                </a:solidFill>
                <a:latin typeface="Paris2024 Black" panose="02010503030201020103" pitchFamily="2" charset="0"/>
                <a:ea typeface="+mj-ea"/>
                <a:cs typeface="+mj-cs"/>
              </a:defRPr>
            </a:lvl1pPr>
          </a:lstStyle>
          <a:p>
            <a:r>
              <a:rPr lang="fr-FR"/>
              <a:t>Titre de la slide</a:t>
            </a:r>
          </a:p>
        </p:txBody>
      </p:sp>
      <p:sp>
        <p:nvSpPr>
          <p:cNvPr id="14" name="Espace réservé du texte 8">
            <a:extLst>
              <a:ext uri="{FF2B5EF4-FFF2-40B4-BE49-F238E27FC236}">
                <a16:creationId xmlns:a16="http://schemas.microsoft.com/office/drawing/2014/main" id="{AEEF6520-BA5E-EC9A-0A24-74794D8E72A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 rot="16200000">
            <a:off x="-1475350" y="4612868"/>
            <a:ext cx="3227701" cy="276999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lang="fr-FR" sz="700" b="0" i="0" kern="1200" dirty="0">
                <a:solidFill>
                  <a:schemeClr val="bg1">
                    <a:lumMod val="95000"/>
                  </a:schemeClr>
                </a:solidFill>
                <a:effectLst/>
                <a:latin typeface="Source Sans Pro Light" panose="020B0403030403020204" pitchFamily="34" charset="77"/>
                <a:ea typeface="+mn-ea"/>
                <a:cs typeface="+mn-cs"/>
              </a:defRPr>
            </a:lvl1pPr>
          </a:lstStyle>
          <a:p>
            <a:pPr lvl="0"/>
            <a:r>
              <a:rPr lang="fr-FR"/>
              <a:t>© Crédits photos</a:t>
            </a:r>
          </a:p>
        </p:txBody>
      </p:sp>
      <p:sp>
        <p:nvSpPr>
          <p:cNvPr id="5" name="Espace réservé du texte 8">
            <a:extLst>
              <a:ext uri="{FF2B5EF4-FFF2-40B4-BE49-F238E27FC236}">
                <a16:creationId xmlns:a16="http://schemas.microsoft.com/office/drawing/2014/main" id="{8DD3EF9F-12FA-2F48-EF86-2FA64CC5A02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 rot="16200000">
            <a:off x="4620653" y="4612868"/>
            <a:ext cx="3227701" cy="276999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lang="fr-FR" sz="700" b="0" i="0" kern="1200" dirty="0">
                <a:solidFill>
                  <a:schemeClr val="bg1">
                    <a:lumMod val="95000"/>
                  </a:schemeClr>
                </a:solidFill>
                <a:effectLst/>
                <a:latin typeface="Source Sans Pro Light" panose="020B0403030403020204" pitchFamily="34" charset="77"/>
                <a:ea typeface="+mn-ea"/>
                <a:cs typeface="+mn-cs"/>
              </a:defRPr>
            </a:lvl1pPr>
          </a:lstStyle>
          <a:p>
            <a:pPr lvl="0"/>
            <a:r>
              <a:rPr lang="fr-FR"/>
              <a:t>© Crédits photos</a:t>
            </a:r>
          </a:p>
        </p:txBody>
      </p:sp>
    </p:spTree>
    <p:extLst>
      <p:ext uri="{BB962C8B-B14F-4D97-AF65-F5344CB8AC3E}">
        <p14:creationId xmlns:p14="http://schemas.microsoft.com/office/powerpoint/2010/main" val="30645488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Cou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pour une image  3">
            <a:extLst>
              <a:ext uri="{FF2B5EF4-FFF2-40B4-BE49-F238E27FC236}">
                <a16:creationId xmlns:a16="http://schemas.microsoft.com/office/drawing/2014/main" id="{59F8D69C-E6CE-FEC9-EBD2-BA8EDD3C325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0" y="0"/>
            <a:ext cx="8763000" cy="6858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04CE3085-5B1A-E476-0021-36B7A680F90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81050" y="2645200"/>
            <a:ext cx="5413094" cy="156760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lnSpc>
                <a:spcPct val="80000"/>
              </a:lnSpc>
              <a:defRPr sz="5400" b="1" i="1">
                <a:solidFill>
                  <a:schemeClr val="bg2"/>
                </a:solidFill>
                <a:latin typeface="Paris2024 Black" panose="02010503030201020103" pitchFamily="2" charset="0"/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8" name="Espace réservé du texte 8">
            <a:extLst>
              <a:ext uri="{FF2B5EF4-FFF2-40B4-BE49-F238E27FC236}">
                <a16:creationId xmlns:a16="http://schemas.microsoft.com/office/drawing/2014/main" id="{28042445-C845-3EC5-7148-510D5B374EA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81050" y="4285962"/>
            <a:ext cx="5413094" cy="711703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lnSpc>
                <a:spcPct val="80000"/>
              </a:lnSpc>
              <a:spcAft>
                <a:spcPts val="0"/>
              </a:spcAft>
              <a:defRPr sz="1800" b="1" i="0" cap="none" baseline="0">
                <a:solidFill>
                  <a:schemeClr val="bg2"/>
                </a:solidFill>
                <a:latin typeface="Paris2024" panose="02010503030201020103" pitchFamily="2" charset="0"/>
              </a:defRPr>
            </a:lvl1pPr>
          </a:lstStyle>
          <a:p>
            <a:pPr lvl="0"/>
            <a:r>
              <a:rPr lang="fr-FR"/>
              <a:t>Sous-titre de la présentation</a:t>
            </a:r>
          </a:p>
        </p:txBody>
      </p:sp>
      <p:sp>
        <p:nvSpPr>
          <p:cNvPr id="9" name="Espace réservé du texte 16">
            <a:extLst>
              <a:ext uri="{FF2B5EF4-FFF2-40B4-BE49-F238E27FC236}">
                <a16:creationId xmlns:a16="http://schemas.microsoft.com/office/drawing/2014/main" id="{8937B804-7EB6-88F9-DF46-369A2A86564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80769" y="5579211"/>
            <a:ext cx="5413375" cy="293688"/>
          </a:xfrm>
        </p:spPr>
        <p:txBody>
          <a:bodyPr anchor="ctr">
            <a:noAutofit/>
          </a:bodyPr>
          <a:lstStyle>
            <a:lvl1pPr>
              <a:defRPr lang="fr-FR" sz="1600" b="1" i="0" kern="1200" cap="all" baseline="0" dirty="0">
                <a:solidFill>
                  <a:schemeClr val="bg2"/>
                </a:solidFill>
                <a:latin typeface="Paris2024" panose="02010503030201020103" pitchFamily="2" charset="0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fr-FR"/>
              <a:t>Date</a:t>
            </a:r>
          </a:p>
        </p:txBody>
      </p:sp>
      <p:sp>
        <p:nvSpPr>
          <p:cNvPr id="5" name="Espace réservé du texte 8">
            <a:extLst>
              <a:ext uri="{FF2B5EF4-FFF2-40B4-BE49-F238E27FC236}">
                <a16:creationId xmlns:a16="http://schemas.microsoft.com/office/drawing/2014/main" id="{BF9573E5-B341-7EFC-3FC2-70409832A39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 rot="16200000">
            <a:off x="-1475350" y="5005000"/>
            <a:ext cx="3227701" cy="276999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lang="fr-FR" sz="700" b="0" i="0" kern="1200" dirty="0">
                <a:solidFill>
                  <a:schemeClr val="bg1">
                    <a:lumMod val="95000"/>
                  </a:schemeClr>
                </a:solidFill>
                <a:effectLst/>
                <a:latin typeface="Source Sans Pro Light" panose="020B0403030403020204" pitchFamily="34" charset="77"/>
                <a:ea typeface="+mn-ea"/>
                <a:cs typeface="+mn-cs"/>
              </a:defRPr>
            </a:lvl1pPr>
          </a:lstStyle>
          <a:p>
            <a:pPr lvl="0"/>
            <a:r>
              <a:rPr lang="fr-FR"/>
              <a:t>© Crédits photos</a:t>
            </a:r>
          </a:p>
        </p:txBody>
      </p:sp>
      <p:pic>
        <p:nvPicPr>
          <p:cNvPr id="6" name="Image 5" descr="Une image contenant motif, Caractère coloré, bleu, drapeau&#10;&#10;Description générée automatiquement">
            <a:extLst>
              <a:ext uri="{FF2B5EF4-FFF2-40B4-BE49-F238E27FC236}">
                <a16:creationId xmlns:a16="http://schemas.microsoft.com/office/drawing/2014/main" id="{A5E3401F-36F1-6707-E65B-066DFA5F7D5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63000" y="0"/>
            <a:ext cx="3429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656533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exte + Imag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 : avec coins arrondis en haut 9">
            <a:extLst>
              <a:ext uri="{FF2B5EF4-FFF2-40B4-BE49-F238E27FC236}">
                <a16:creationId xmlns:a16="http://schemas.microsoft.com/office/drawing/2014/main" id="{09A8174F-F1E8-16C1-E81A-42F9289BA5CB}"/>
              </a:ext>
            </a:extLst>
          </p:cNvPr>
          <p:cNvSpPr/>
          <p:nvPr/>
        </p:nvSpPr>
        <p:spPr>
          <a:xfrm rot="5400000">
            <a:off x="1130283" y="-1130283"/>
            <a:ext cx="6876000" cy="9136566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fr-FR" b="1">
              <a:latin typeface="Source Sans Pro" panose="020B0503030403020204" pitchFamily="34" charset="77"/>
            </a:endParaRP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F76670E0-4836-D6B8-C721-B44C5348BE8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¤1 Medical Meeting 04 -12 - 2023</a:t>
            </a:r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6DE9E4F-CCA3-C47C-A68C-59E923235AA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5569918-0B2F-4649-838B-5A48C61CC09E}" type="slidenum">
              <a:rPr lang="fr-FR" smtClean="0"/>
              <a:t>‹#›</a:t>
            </a:fld>
            <a:endParaRPr lang="fr-FR"/>
          </a:p>
        </p:txBody>
      </p:sp>
      <p:sp>
        <p:nvSpPr>
          <p:cNvPr id="12" name="Espace réservé du texte 12">
            <a:extLst>
              <a:ext uri="{FF2B5EF4-FFF2-40B4-BE49-F238E27FC236}">
                <a16:creationId xmlns:a16="http://schemas.microsoft.com/office/drawing/2014/main" id="{20D8099B-4EE7-72D5-9982-A97B0E5D5B4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1710564" y="5013410"/>
            <a:ext cx="2664000" cy="120925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7938" indent="0">
              <a:lnSpc>
                <a:spcPct val="80000"/>
              </a:lnSpc>
              <a:spcAft>
                <a:spcPts val="0"/>
              </a:spcAft>
              <a:tabLst/>
              <a:defRPr lang="fr-FR" sz="1800" b="1" i="0" kern="1200" cap="none" baseline="0" dirty="0">
                <a:solidFill>
                  <a:schemeClr val="tx1"/>
                </a:solidFill>
                <a:latin typeface="Paris2024" panose="02010503030201020103" pitchFamily="2" charset="0"/>
                <a:ea typeface="+mn-ea"/>
                <a:cs typeface="+mn-cs"/>
              </a:defRPr>
            </a:lvl1pPr>
            <a:lvl2pPr marL="7938" indent="0">
              <a:tabLst/>
              <a:defRPr sz="1600" b="0" i="0">
                <a:latin typeface="Paris2024 Semibold" panose="02010503030201020103" pitchFamily="2" charset="0"/>
              </a:defRPr>
            </a:lvl2pPr>
            <a:lvl3pPr marL="7938" indent="0">
              <a:tabLst/>
              <a:defRPr sz="1400" b="0" i="0">
                <a:latin typeface="Source Sans Pro" panose="020B0503030403020204" pitchFamily="34" charset="77"/>
              </a:defRPr>
            </a:lvl3pPr>
            <a:lvl4pPr marL="7938" indent="0">
              <a:tabLst/>
              <a:defRPr sz="1400" b="1" i="0">
                <a:latin typeface="Source Sans Pro" panose="020B0503030403020204" pitchFamily="34" charset="77"/>
              </a:defRPr>
            </a:lvl4pPr>
            <a:lvl5pPr marL="7938" indent="0">
              <a:tabLst/>
              <a:defRPr sz="1400"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" name="Espace réservé de la date 14">
            <a:extLst>
              <a:ext uri="{FF2B5EF4-FFF2-40B4-BE49-F238E27FC236}">
                <a16:creationId xmlns:a16="http://schemas.microsoft.com/office/drawing/2014/main" id="{F2FD6AF3-2510-00B3-C701-18FF53EA5A1F}"/>
              </a:ext>
            </a:extLst>
          </p:cNvPr>
          <p:cNvSpPr txBox="1">
            <a:spLocks/>
          </p:cNvSpPr>
          <p:nvPr/>
        </p:nvSpPr>
        <p:spPr>
          <a:xfrm rot="16200000">
            <a:off x="-276481" y="3367442"/>
            <a:ext cx="1135118" cy="123119"/>
          </a:xfrm>
          <a:prstGeom prst="rect">
            <a:avLst/>
          </a:prstGeom>
        </p:spPr>
        <p:txBody>
          <a:bodyPr anchor="ctr"/>
          <a:lstStyle>
            <a:defPPr>
              <a:defRPr lang="fr-FR"/>
            </a:defPPr>
            <a:lvl1pPr marL="0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8686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7372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06058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74745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43431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12117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80803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49489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800" b="1" i="0" kern="1200" spc="100" baseline="0">
                <a:solidFill>
                  <a:schemeClr val="tx1"/>
                </a:solidFill>
                <a:latin typeface="Paris2024" panose="02010503030201020103" pitchFamily="2" charset="0"/>
                <a:ea typeface="+mn-ea"/>
                <a:cs typeface="+mn-cs"/>
              </a:rPr>
              <a:t>PARIS2024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8A6830D4-2085-E089-C674-6B3455A491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9764" y="487680"/>
            <a:ext cx="4975169" cy="518160"/>
          </a:xfrm>
        </p:spPr>
        <p:txBody>
          <a:bodyPr anchor="t">
            <a:noAutofit/>
          </a:bodyPr>
          <a:lstStyle>
            <a:lvl1pPr>
              <a:defRPr lang="fr-FR" sz="4000" b="1" i="1" kern="1200" cap="all" baseline="0">
                <a:solidFill>
                  <a:schemeClr val="accent2"/>
                </a:solidFill>
                <a:latin typeface="Paris2024 Black" panose="02010503030201020103" pitchFamily="2" charset="0"/>
                <a:ea typeface="+mj-ea"/>
                <a:cs typeface="+mj-cs"/>
              </a:defRPr>
            </a:lvl1pPr>
          </a:lstStyle>
          <a:p>
            <a:r>
              <a:rPr lang="fr-FR"/>
              <a:t>Titre de la slide</a:t>
            </a:r>
          </a:p>
        </p:txBody>
      </p:sp>
      <p:sp>
        <p:nvSpPr>
          <p:cNvPr id="9" name="Espace réservé pour une image  7">
            <a:extLst>
              <a:ext uri="{FF2B5EF4-FFF2-40B4-BE49-F238E27FC236}">
                <a16:creationId xmlns:a16="http://schemas.microsoft.com/office/drawing/2014/main" id="{BAF08016-562A-6C7A-2C52-0F2193802CB5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1710563" y="1555750"/>
            <a:ext cx="2685463" cy="3315813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13" name="Espace réservé du texte 8">
            <a:extLst>
              <a:ext uri="{FF2B5EF4-FFF2-40B4-BE49-F238E27FC236}">
                <a16:creationId xmlns:a16="http://schemas.microsoft.com/office/drawing/2014/main" id="{9017F1CD-530C-0BEF-E43D-BB16E3FBB597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 rot="16200000">
            <a:off x="3377941" y="3728058"/>
            <a:ext cx="1802069" cy="23410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lang="fr-FR" sz="700" b="0" i="0" kern="1200" dirty="0">
                <a:solidFill>
                  <a:schemeClr val="bg1">
                    <a:lumMod val="95000"/>
                  </a:schemeClr>
                </a:solidFill>
                <a:effectLst/>
                <a:latin typeface="Source Sans Pro Light" panose="020B0403030403020204" pitchFamily="34" charset="77"/>
                <a:ea typeface="+mn-ea"/>
                <a:cs typeface="+mn-cs"/>
              </a:defRPr>
            </a:lvl1pPr>
          </a:lstStyle>
          <a:p>
            <a:pPr lvl="0"/>
            <a:r>
              <a:rPr lang="fr-FR"/>
              <a:t>© Crédits photos</a:t>
            </a:r>
          </a:p>
        </p:txBody>
      </p:sp>
      <p:grpSp>
        <p:nvGrpSpPr>
          <p:cNvPr id="26" name="Groupe 25">
            <a:extLst>
              <a:ext uri="{FF2B5EF4-FFF2-40B4-BE49-F238E27FC236}">
                <a16:creationId xmlns:a16="http://schemas.microsoft.com/office/drawing/2014/main" id="{429E3F07-79AA-FC18-D7A0-2331BA878076}"/>
              </a:ext>
            </a:extLst>
          </p:cNvPr>
          <p:cNvGrpSpPr/>
          <p:nvPr userDrawn="1"/>
        </p:nvGrpSpPr>
        <p:grpSpPr>
          <a:xfrm>
            <a:off x="6085724" y="4080066"/>
            <a:ext cx="3650432" cy="2766279"/>
            <a:chOff x="6085724" y="4080066"/>
            <a:chExt cx="3650432" cy="2766279"/>
          </a:xfrm>
        </p:grpSpPr>
        <p:pic>
          <p:nvPicPr>
            <p:cNvPr id="24" name="Image 23">
              <a:extLst>
                <a:ext uri="{FF2B5EF4-FFF2-40B4-BE49-F238E27FC236}">
                  <a16:creationId xmlns:a16="http://schemas.microsoft.com/office/drawing/2014/main" id="{BFF52DD3-D3AE-1EC9-7016-F52AB368E7D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8037" t="7018" r="5768" b="-9625"/>
            <a:stretch/>
          </p:blipFill>
          <p:spPr>
            <a:xfrm rot="10800000">
              <a:off x="6085724" y="5474960"/>
              <a:ext cx="3650431" cy="1371385"/>
            </a:xfrm>
            <a:prstGeom prst="rect">
              <a:avLst/>
            </a:prstGeom>
          </p:spPr>
        </p:pic>
        <p:pic>
          <p:nvPicPr>
            <p:cNvPr id="25" name="Image 24">
              <a:extLst>
                <a:ext uri="{FF2B5EF4-FFF2-40B4-BE49-F238E27FC236}">
                  <a16:creationId xmlns:a16="http://schemas.microsoft.com/office/drawing/2014/main" id="{B20AC83E-ADB5-4B5A-CA50-BE0B2786196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8037" r="5768" b="-9625"/>
            <a:stretch/>
          </p:blipFill>
          <p:spPr>
            <a:xfrm rot="10800000">
              <a:off x="6085725" y="4080066"/>
              <a:ext cx="3650431" cy="1465185"/>
            </a:xfrm>
            <a:prstGeom prst="rect">
              <a:avLst/>
            </a:prstGeom>
          </p:spPr>
        </p:pic>
      </p:grpSp>
      <p:sp>
        <p:nvSpPr>
          <p:cNvPr id="11" name="Espace réservé pour une image  10">
            <a:extLst>
              <a:ext uri="{FF2B5EF4-FFF2-40B4-BE49-F238E27FC236}">
                <a16:creationId xmlns:a16="http://schemas.microsoft.com/office/drawing/2014/main" id="{0E95698B-BECA-93AC-2959-8CBD43499E40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6096000" y="0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3810000 h 6858000"/>
              <a:gd name="connsiteX3" fmla="*/ 6096000 w 6096000"/>
              <a:gd name="connsiteY3" fmla="*/ 3825000 h 6858000"/>
              <a:gd name="connsiteX4" fmla="*/ 6095621 w 6096000"/>
              <a:gd name="connsiteY4" fmla="*/ 3825000 h 6858000"/>
              <a:gd name="connsiteX5" fmla="*/ 6092034 w 6096000"/>
              <a:gd name="connsiteY5" fmla="*/ 3966850 h 6858000"/>
              <a:gd name="connsiteX6" fmla="*/ 3048000 w 6096000"/>
              <a:gd name="connsiteY6" fmla="*/ 6858000 h 6858000"/>
              <a:gd name="connsiteX7" fmla="*/ 3966 w 6096000"/>
              <a:gd name="connsiteY7" fmla="*/ 3966850 h 6858000"/>
              <a:gd name="connsiteX8" fmla="*/ 380 w 6096000"/>
              <a:gd name="connsiteY8" fmla="*/ 3825000 h 6858000"/>
              <a:gd name="connsiteX9" fmla="*/ 0 w 6096000"/>
              <a:gd name="connsiteY9" fmla="*/ 3825000 h 6858000"/>
              <a:gd name="connsiteX10" fmla="*/ 0 w 6096000"/>
              <a:gd name="connsiteY10" fmla="*/ 3810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3810000"/>
                </a:lnTo>
                <a:lnTo>
                  <a:pt x="6096000" y="3825000"/>
                </a:lnTo>
                <a:lnTo>
                  <a:pt x="6095621" y="3825000"/>
                </a:lnTo>
                <a:lnTo>
                  <a:pt x="6092034" y="3966850"/>
                </a:lnTo>
                <a:cubicBezTo>
                  <a:pt x="6010399" y="5577321"/>
                  <a:pt x="4678759" y="6858000"/>
                  <a:pt x="3048000" y="6858000"/>
                </a:cubicBezTo>
                <a:cubicBezTo>
                  <a:pt x="1417241" y="6858000"/>
                  <a:pt x="85601" y="5577321"/>
                  <a:pt x="3966" y="3966850"/>
                </a:cubicBezTo>
                <a:lnTo>
                  <a:pt x="380" y="3825000"/>
                </a:lnTo>
                <a:lnTo>
                  <a:pt x="0" y="3825000"/>
                </a:lnTo>
                <a:lnTo>
                  <a:pt x="0" y="3810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r>
              <a:rPr lang="fr-FR"/>
              <a:t>Cliquez sur l'icône pour ajouter une </a:t>
            </a:r>
            <a:r>
              <a:rPr lang="fr-FR" err="1"/>
              <a:t>imageV</a:t>
            </a:r>
            <a:endParaRPr lang="fr-FR"/>
          </a:p>
        </p:txBody>
      </p:sp>
      <p:sp>
        <p:nvSpPr>
          <p:cNvPr id="18" name="Espace réservé du texte 8">
            <a:extLst>
              <a:ext uri="{FF2B5EF4-FFF2-40B4-BE49-F238E27FC236}">
                <a16:creationId xmlns:a16="http://schemas.microsoft.com/office/drawing/2014/main" id="{81B46AF3-DF22-1DA4-5597-53612056ED5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 rot="16200000">
            <a:off x="10266202" y="2138473"/>
            <a:ext cx="3584570" cy="282983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lang="fr-FR" sz="700" b="0" i="0" kern="1200" dirty="0">
                <a:solidFill>
                  <a:schemeClr val="bg1">
                    <a:lumMod val="95000"/>
                  </a:schemeClr>
                </a:solidFill>
                <a:effectLst/>
                <a:latin typeface="Source Sans Pro Light" panose="020B0403030403020204" pitchFamily="34" charset="77"/>
                <a:ea typeface="+mn-ea"/>
                <a:cs typeface="+mn-cs"/>
              </a:defRPr>
            </a:lvl1pPr>
          </a:lstStyle>
          <a:p>
            <a:pPr lvl="0"/>
            <a:r>
              <a:rPr lang="fr-FR"/>
              <a:t>© Crédits photos</a:t>
            </a:r>
          </a:p>
        </p:txBody>
      </p:sp>
      <p:sp>
        <p:nvSpPr>
          <p:cNvPr id="20" name="Espace réservé du texte 12">
            <a:extLst>
              <a:ext uri="{FF2B5EF4-FFF2-40B4-BE49-F238E27FC236}">
                <a16:creationId xmlns:a16="http://schemas.microsoft.com/office/drawing/2014/main" id="{73C9051E-DA40-AAB4-A1E1-23083E696A40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6670276" y="487679"/>
            <a:ext cx="4992921" cy="2673975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7938" indent="0">
              <a:lnSpc>
                <a:spcPct val="80000"/>
              </a:lnSpc>
              <a:spcAft>
                <a:spcPts val="0"/>
              </a:spcAft>
              <a:tabLst/>
              <a:defRPr lang="fr-FR" sz="2800" b="1" i="1" kern="1200" cap="all" baseline="0" dirty="0">
                <a:solidFill>
                  <a:schemeClr val="accent5"/>
                </a:solidFill>
                <a:latin typeface="Paris2024 Black" panose="02010503030201020103" pitchFamily="2" charset="0"/>
                <a:ea typeface="+mj-ea"/>
                <a:cs typeface="+mj-cs"/>
              </a:defRPr>
            </a:lvl1pPr>
            <a:lvl2pPr marL="7938" indent="0">
              <a:tabLst/>
              <a:defRPr sz="1600" b="0" i="0">
                <a:latin typeface="Paris2024 Semibold" panose="02010503030201020103" pitchFamily="2" charset="0"/>
              </a:defRPr>
            </a:lvl2pPr>
            <a:lvl3pPr marL="7938" indent="0">
              <a:tabLst/>
              <a:defRPr sz="1400" b="0" i="0">
                <a:latin typeface="Source Sans Pro" panose="020B0503030403020204" pitchFamily="34" charset="77"/>
              </a:defRPr>
            </a:lvl3pPr>
            <a:lvl4pPr marL="7938" indent="0">
              <a:tabLst/>
              <a:defRPr sz="1400" b="1" i="0">
                <a:latin typeface="Source Sans Pro" panose="020B0503030403020204" pitchFamily="34" charset="77"/>
              </a:defRPr>
            </a:lvl4pPr>
            <a:lvl5pPr marL="7938" indent="0">
              <a:tabLst/>
              <a:defRPr sz="1400"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573754507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6_Texte + Imag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 : avec coins arrondis en haut 9">
            <a:extLst>
              <a:ext uri="{FF2B5EF4-FFF2-40B4-BE49-F238E27FC236}">
                <a16:creationId xmlns:a16="http://schemas.microsoft.com/office/drawing/2014/main" id="{09A8174F-F1E8-16C1-E81A-42F9289BA5CB}"/>
              </a:ext>
            </a:extLst>
          </p:cNvPr>
          <p:cNvSpPr/>
          <p:nvPr/>
        </p:nvSpPr>
        <p:spPr>
          <a:xfrm rot="5400000">
            <a:off x="1130283" y="-1130283"/>
            <a:ext cx="6876000" cy="9136566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fr-FR" b="1">
              <a:latin typeface="Source Sans Pro" panose="020B0503030403020204" pitchFamily="34" charset="77"/>
            </a:endParaRPr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65574576-77D4-8AC6-F080-81F24C81AAF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9931" t="19802" r="31783" b="18391"/>
          <a:stretch/>
        </p:blipFill>
        <p:spPr>
          <a:xfrm>
            <a:off x="6085126" y="0"/>
            <a:ext cx="3051440" cy="6876000"/>
          </a:xfrm>
          <a:prstGeom prst="rect">
            <a:avLst/>
          </a:prstGeom>
        </p:spPr>
      </p:pic>
      <p:sp>
        <p:nvSpPr>
          <p:cNvPr id="6" name="Espace réservé pour une image  5">
            <a:extLst>
              <a:ext uri="{FF2B5EF4-FFF2-40B4-BE49-F238E27FC236}">
                <a16:creationId xmlns:a16="http://schemas.microsoft.com/office/drawing/2014/main" id="{09CBD18A-1889-83E8-FC24-531F04DA16CB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6096000" y="0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3810000 h 6858000"/>
              <a:gd name="connsiteX3" fmla="*/ 6096000 w 6096000"/>
              <a:gd name="connsiteY3" fmla="*/ 3825000 h 6858000"/>
              <a:gd name="connsiteX4" fmla="*/ 6095621 w 6096000"/>
              <a:gd name="connsiteY4" fmla="*/ 3825000 h 6858000"/>
              <a:gd name="connsiteX5" fmla="*/ 6092034 w 6096000"/>
              <a:gd name="connsiteY5" fmla="*/ 3966850 h 6858000"/>
              <a:gd name="connsiteX6" fmla="*/ 3048000 w 6096000"/>
              <a:gd name="connsiteY6" fmla="*/ 6858000 h 6858000"/>
              <a:gd name="connsiteX7" fmla="*/ 3966 w 6096000"/>
              <a:gd name="connsiteY7" fmla="*/ 3966850 h 6858000"/>
              <a:gd name="connsiteX8" fmla="*/ 380 w 6096000"/>
              <a:gd name="connsiteY8" fmla="*/ 3825000 h 6858000"/>
              <a:gd name="connsiteX9" fmla="*/ 0 w 6096000"/>
              <a:gd name="connsiteY9" fmla="*/ 3825000 h 6858000"/>
              <a:gd name="connsiteX10" fmla="*/ 0 w 6096000"/>
              <a:gd name="connsiteY10" fmla="*/ 3810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3810000"/>
                </a:lnTo>
                <a:lnTo>
                  <a:pt x="6096000" y="3825000"/>
                </a:lnTo>
                <a:lnTo>
                  <a:pt x="6095621" y="3825000"/>
                </a:lnTo>
                <a:lnTo>
                  <a:pt x="6092034" y="3966850"/>
                </a:lnTo>
                <a:cubicBezTo>
                  <a:pt x="6010399" y="5577321"/>
                  <a:pt x="4678759" y="6858000"/>
                  <a:pt x="3048000" y="6858000"/>
                </a:cubicBezTo>
                <a:cubicBezTo>
                  <a:pt x="1417241" y="6858000"/>
                  <a:pt x="85601" y="5577321"/>
                  <a:pt x="3966" y="3966850"/>
                </a:cubicBezTo>
                <a:lnTo>
                  <a:pt x="380" y="3825000"/>
                </a:lnTo>
                <a:lnTo>
                  <a:pt x="0" y="3825000"/>
                </a:lnTo>
                <a:lnTo>
                  <a:pt x="0" y="3810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F76670E0-4836-D6B8-C721-B44C5348BE8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¤1 Medical Meeting 04 -12 - 2023</a:t>
            </a:r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6DE9E4F-CCA3-C47C-A68C-59E923235AA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5569918-0B2F-4649-838B-5A48C61CC09E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8" name="Espace réservé pour une image  7">
            <a:extLst>
              <a:ext uri="{FF2B5EF4-FFF2-40B4-BE49-F238E27FC236}">
                <a16:creationId xmlns:a16="http://schemas.microsoft.com/office/drawing/2014/main" id="{BEDB96E4-B601-EF51-8CDA-A87CD9C8FA0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710563" y="1555750"/>
            <a:ext cx="2664000" cy="3312000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14" name="Titre 1">
            <a:extLst>
              <a:ext uri="{FF2B5EF4-FFF2-40B4-BE49-F238E27FC236}">
                <a16:creationId xmlns:a16="http://schemas.microsoft.com/office/drawing/2014/main" id="{1F557561-7658-8E04-C65C-156DDE2AB9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8800" y="487680"/>
            <a:ext cx="4975101" cy="518160"/>
          </a:xfrm>
        </p:spPr>
        <p:txBody>
          <a:bodyPr anchor="t">
            <a:noAutofit/>
          </a:bodyPr>
          <a:lstStyle>
            <a:lvl1pPr>
              <a:defRPr lang="fr-FR" sz="4000" b="1" i="1" kern="1200" cap="all" baseline="0">
                <a:solidFill>
                  <a:schemeClr val="bg2"/>
                </a:solidFill>
                <a:latin typeface="Paris2024 Black" panose="02010503030201020103" pitchFamily="2" charset="0"/>
                <a:ea typeface="+mj-ea"/>
                <a:cs typeface="+mj-cs"/>
              </a:defRPr>
            </a:lvl1pPr>
          </a:lstStyle>
          <a:p>
            <a:r>
              <a:rPr lang="fr-FR"/>
              <a:t>Titre de la slide</a:t>
            </a:r>
          </a:p>
        </p:txBody>
      </p:sp>
      <p:sp>
        <p:nvSpPr>
          <p:cNvPr id="17" name="Espace réservé du texte 8">
            <a:extLst>
              <a:ext uri="{FF2B5EF4-FFF2-40B4-BE49-F238E27FC236}">
                <a16:creationId xmlns:a16="http://schemas.microsoft.com/office/drawing/2014/main" id="{732E9772-3AB9-B5F7-F591-A1CE79559AC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 rot="16200000">
            <a:off x="3178835" y="3587722"/>
            <a:ext cx="2116451" cy="275005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lang="fr-FR" sz="700" b="0" i="0" kern="1200" dirty="0">
                <a:solidFill>
                  <a:schemeClr val="bg1">
                    <a:lumMod val="95000"/>
                  </a:schemeClr>
                </a:solidFill>
                <a:effectLst/>
                <a:latin typeface="Source Sans Pro Light" panose="020B0403030403020204" pitchFamily="34" charset="77"/>
                <a:ea typeface="+mn-ea"/>
                <a:cs typeface="+mn-cs"/>
              </a:defRPr>
            </a:lvl1pPr>
          </a:lstStyle>
          <a:p>
            <a:pPr lvl="0"/>
            <a:r>
              <a:rPr lang="fr-FR"/>
              <a:t>© Crédits photos</a:t>
            </a:r>
          </a:p>
        </p:txBody>
      </p:sp>
      <p:sp>
        <p:nvSpPr>
          <p:cNvPr id="18" name="Espace réservé du texte 8">
            <a:extLst>
              <a:ext uri="{FF2B5EF4-FFF2-40B4-BE49-F238E27FC236}">
                <a16:creationId xmlns:a16="http://schemas.microsoft.com/office/drawing/2014/main" id="{81B46AF3-DF22-1DA4-5597-53612056ED5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 rot="16200000">
            <a:off x="10266202" y="2138473"/>
            <a:ext cx="3584570" cy="282983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lang="fr-FR" sz="700" b="0" i="0" kern="1200" dirty="0">
                <a:solidFill>
                  <a:schemeClr val="bg1">
                    <a:lumMod val="95000"/>
                  </a:schemeClr>
                </a:solidFill>
                <a:effectLst/>
                <a:latin typeface="Source Sans Pro Light" panose="020B0403030403020204" pitchFamily="34" charset="77"/>
                <a:ea typeface="+mn-ea"/>
                <a:cs typeface="+mn-cs"/>
              </a:defRPr>
            </a:lvl1pPr>
          </a:lstStyle>
          <a:p>
            <a:pPr lvl="0"/>
            <a:r>
              <a:rPr lang="fr-FR"/>
              <a:t>© Crédits photos</a:t>
            </a:r>
          </a:p>
        </p:txBody>
      </p:sp>
      <p:sp>
        <p:nvSpPr>
          <p:cNvPr id="20" name="Espace réservé du texte 12">
            <a:extLst>
              <a:ext uri="{FF2B5EF4-FFF2-40B4-BE49-F238E27FC236}">
                <a16:creationId xmlns:a16="http://schemas.microsoft.com/office/drawing/2014/main" id="{73C9051E-DA40-AAB4-A1E1-23083E696A40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6670277" y="487679"/>
            <a:ext cx="4721898" cy="2673975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7938" indent="0">
              <a:lnSpc>
                <a:spcPct val="80000"/>
              </a:lnSpc>
              <a:spcAft>
                <a:spcPts val="0"/>
              </a:spcAft>
              <a:tabLst/>
              <a:defRPr lang="fr-FR" sz="2800" b="1" i="1" kern="1200" cap="all" baseline="0" dirty="0">
                <a:solidFill>
                  <a:schemeClr val="bg1"/>
                </a:solidFill>
                <a:latin typeface="Paris2024 Black" panose="02010503030201020103" pitchFamily="2" charset="0"/>
                <a:ea typeface="+mj-ea"/>
                <a:cs typeface="+mj-cs"/>
              </a:defRPr>
            </a:lvl1pPr>
            <a:lvl2pPr marL="7938" indent="0">
              <a:tabLst/>
              <a:defRPr sz="1600" b="0" i="0">
                <a:latin typeface="Paris2024 Semibold" panose="02010503030201020103" pitchFamily="2" charset="0"/>
              </a:defRPr>
            </a:lvl2pPr>
            <a:lvl3pPr marL="7938" indent="0">
              <a:tabLst/>
              <a:defRPr sz="1400" b="0" i="0">
                <a:latin typeface="Source Sans Pro" panose="020B0503030403020204" pitchFamily="34" charset="77"/>
              </a:defRPr>
            </a:lvl3pPr>
            <a:lvl4pPr marL="7938" indent="0">
              <a:tabLst/>
              <a:defRPr sz="1400" b="1" i="0">
                <a:latin typeface="Source Sans Pro" panose="020B0503030403020204" pitchFamily="34" charset="77"/>
              </a:defRPr>
            </a:lvl4pPr>
            <a:lvl5pPr marL="7938" indent="0">
              <a:tabLst/>
              <a:defRPr sz="1400"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" name="Espace réservé du texte 3">
            <a:extLst>
              <a:ext uri="{FF2B5EF4-FFF2-40B4-BE49-F238E27FC236}">
                <a16:creationId xmlns:a16="http://schemas.microsoft.com/office/drawing/2014/main" id="{8A84F84B-E4AB-9E6F-0ACF-C670FD00CBFF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2080434" y="5093219"/>
            <a:ext cx="2294129" cy="631392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900" b="0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1522169C-425C-D920-24F2-64A66D24874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10563" y="5178065"/>
            <a:ext cx="225391" cy="288000"/>
          </a:xfrm>
          <a:prstGeom prst="rect">
            <a:avLst/>
          </a:prstGeom>
        </p:spPr>
      </p:pic>
      <p:sp>
        <p:nvSpPr>
          <p:cNvPr id="7" name="Espace réservé de la date 14">
            <a:extLst>
              <a:ext uri="{FF2B5EF4-FFF2-40B4-BE49-F238E27FC236}">
                <a16:creationId xmlns:a16="http://schemas.microsoft.com/office/drawing/2014/main" id="{F7FB10D0-F3C8-FF06-A866-B777D570F99C}"/>
              </a:ext>
            </a:extLst>
          </p:cNvPr>
          <p:cNvSpPr txBox="1">
            <a:spLocks/>
          </p:cNvSpPr>
          <p:nvPr/>
        </p:nvSpPr>
        <p:spPr>
          <a:xfrm rot="16200000">
            <a:off x="-276481" y="3367442"/>
            <a:ext cx="1135118" cy="123119"/>
          </a:xfrm>
          <a:prstGeom prst="rect">
            <a:avLst/>
          </a:prstGeom>
        </p:spPr>
        <p:txBody>
          <a:bodyPr anchor="ctr"/>
          <a:lstStyle>
            <a:defPPr>
              <a:defRPr lang="fr-FR"/>
            </a:defPPr>
            <a:lvl1pPr marL="0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8686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7372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06058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74745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43431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12117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80803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49489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800" b="1" i="0" kern="1200" spc="100" baseline="0">
                <a:solidFill>
                  <a:schemeClr val="tx1"/>
                </a:solidFill>
                <a:latin typeface="Paris2024" panose="02010503030201020103" pitchFamily="2" charset="0"/>
                <a:ea typeface="+mn-ea"/>
                <a:cs typeface="+mn-cs"/>
              </a:rPr>
              <a:t>PARIS2024</a:t>
            </a:r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0411280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7_Texte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 20">
            <a:extLst>
              <a:ext uri="{FF2B5EF4-FFF2-40B4-BE49-F238E27FC236}">
                <a16:creationId xmlns:a16="http://schemas.microsoft.com/office/drawing/2014/main" id="{9D8EBDE0-801C-F077-F3C7-3CB11E7B2FB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425" t="12083" r="4599" b="10312"/>
          <a:stretch/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22" name="Rectangle : avec coin arrondi 21">
            <a:extLst>
              <a:ext uri="{FF2B5EF4-FFF2-40B4-BE49-F238E27FC236}">
                <a16:creationId xmlns:a16="http://schemas.microsoft.com/office/drawing/2014/main" id="{2764EC0F-549A-301D-0933-C5BD668A2B75}"/>
              </a:ext>
            </a:extLst>
          </p:cNvPr>
          <p:cNvSpPr/>
          <p:nvPr/>
        </p:nvSpPr>
        <p:spPr>
          <a:xfrm>
            <a:off x="-3" y="0"/>
            <a:ext cx="12192002" cy="6858000"/>
          </a:xfrm>
          <a:prstGeom prst="round1Rect">
            <a:avLst>
              <a:gd name="adj" fmla="val 3711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fr-FR" b="1">
              <a:latin typeface="Source Sans Pro" panose="020B0503030403020204" pitchFamily="34" charset="77"/>
            </a:endParaRPr>
          </a:p>
        </p:txBody>
      </p:sp>
      <p:sp>
        <p:nvSpPr>
          <p:cNvPr id="7" name="Espace réservé pour une image  7">
            <a:extLst>
              <a:ext uri="{FF2B5EF4-FFF2-40B4-BE49-F238E27FC236}">
                <a16:creationId xmlns:a16="http://schemas.microsoft.com/office/drawing/2014/main" id="{B10DF1E5-EAE6-EEAE-4147-2B9CD19ADFD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-2" y="0"/>
            <a:ext cx="8100001" cy="6858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F84BD922-7FFC-47CD-D749-FD53FBB665B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 rot="16200000">
            <a:off x="-1795239" y="4221556"/>
            <a:ext cx="3867479" cy="276999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lang="fr-FR" sz="700" b="0" i="0" kern="1200" dirty="0">
                <a:solidFill>
                  <a:schemeClr val="bg1">
                    <a:lumMod val="95000"/>
                  </a:schemeClr>
                </a:solidFill>
                <a:effectLst/>
                <a:latin typeface="Source Sans Pro Light" panose="020B0403030403020204" pitchFamily="34" charset="77"/>
                <a:ea typeface="+mn-ea"/>
                <a:cs typeface="+mn-cs"/>
              </a:defRPr>
            </a:lvl1pPr>
          </a:lstStyle>
          <a:p>
            <a:pPr lvl="0"/>
            <a:r>
              <a:rPr lang="fr-FR"/>
              <a:t>© Crédits photos</a:t>
            </a:r>
          </a:p>
        </p:txBody>
      </p:sp>
      <p:sp>
        <p:nvSpPr>
          <p:cNvPr id="12" name="Espace réservé du texte 3">
            <a:extLst>
              <a:ext uri="{FF2B5EF4-FFF2-40B4-BE49-F238E27FC236}">
                <a16:creationId xmlns:a16="http://schemas.microsoft.com/office/drawing/2014/main" id="{58EA5D1C-93EC-A2DA-EF2D-D81590B1435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635999" y="2250265"/>
            <a:ext cx="3027196" cy="4043530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1400" b="0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3" name="Espace réservé du texte 12">
            <a:extLst>
              <a:ext uri="{FF2B5EF4-FFF2-40B4-BE49-F238E27FC236}">
                <a16:creationId xmlns:a16="http://schemas.microsoft.com/office/drawing/2014/main" id="{B163FF5B-B4FC-0341-7064-2E064141CE4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635999" y="1493295"/>
            <a:ext cx="3027197" cy="71120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7938" indent="0">
              <a:lnSpc>
                <a:spcPct val="80000"/>
              </a:lnSpc>
              <a:spcAft>
                <a:spcPts val="0"/>
              </a:spcAft>
              <a:tabLst/>
              <a:defRPr lang="fr-FR" sz="1800" b="1" i="0" kern="1200" cap="none" baseline="0" dirty="0">
                <a:solidFill>
                  <a:schemeClr val="tx1"/>
                </a:solidFill>
                <a:latin typeface="Paris2024" panose="02010503030201020103" pitchFamily="2" charset="0"/>
                <a:ea typeface="+mn-ea"/>
                <a:cs typeface="+mn-cs"/>
              </a:defRPr>
            </a:lvl1pPr>
            <a:lvl2pPr marL="7938" indent="0">
              <a:tabLst/>
              <a:defRPr sz="1600" b="0" i="0">
                <a:latin typeface="Paris2024 Semibold" panose="02010503030201020103" pitchFamily="2" charset="0"/>
              </a:defRPr>
            </a:lvl2pPr>
            <a:lvl3pPr marL="7938" indent="0">
              <a:tabLst/>
              <a:defRPr sz="1400" b="0" i="0">
                <a:latin typeface="Source Sans Pro" panose="020B0503030403020204" pitchFamily="34" charset="77"/>
              </a:defRPr>
            </a:lvl3pPr>
            <a:lvl4pPr marL="7938" indent="0">
              <a:tabLst/>
              <a:defRPr sz="1400" b="1" i="0">
                <a:latin typeface="Source Sans Pro" panose="020B0503030403020204" pitchFamily="34" charset="77"/>
              </a:defRPr>
            </a:lvl4pPr>
            <a:lvl5pPr marL="7938" indent="0">
              <a:tabLst/>
              <a:defRPr sz="1400"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32BE2C44-7865-80D3-396B-A3DC8E9B831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¤1 Medical Meeting 04 -12 - 2023</a:t>
            </a:r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8B64E20-67C3-7E4F-1385-71ABF7D6787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5569918-0B2F-4649-838B-5A48C61CC09E}" type="slidenum">
              <a:rPr lang="fr-FR" smtClean="0"/>
              <a:t>‹#›</a:t>
            </a:fld>
            <a:endParaRPr lang="fr-FR"/>
          </a:p>
        </p:txBody>
      </p:sp>
      <p:sp>
        <p:nvSpPr>
          <p:cNvPr id="14" name="Titre 1">
            <a:extLst>
              <a:ext uri="{FF2B5EF4-FFF2-40B4-BE49-F238E27FC236}">
                <a16:creationId xmlns:a16="http://schemas.microsoft.com/office/drawing/2014/main" id="{E7BB6346-0674-C685-6E73-6C106E59F0C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8800" y="487680"/>
            <a:ext cx="6966898" cy="518160"/>
          </a:xfrm>
        </p:spPr>
        <p:txBody>
          <a:bodyPr anchor="t">
            <a:noAutofit/>
          </a:bodyPr>
          <a:lstStyle>
            <a:lvl1pPr>
              <a:defRPr lang="fr-FR" sz="4000" b="1" i="1" kern="1200" cap="all" baseline="0">
                <a:solidFill>
                  <a:schemeClr val="bg1"/>
                </a:solidFill>
                <a:latin typeface="Paris2024 Black" panose="02010503030201020103" pitchFamily="2" charset="0"/>
                <a:ea typeface="+mj-ea"/>
                <a:cs typeface="+mj-cs"/>
              </a:defRPr>
            </a:lvl1pPr>
          </a:lstStyle>
          <a:p>
            <a:r>
              <a:rPr lang="fr-FR"/>
              <a:t>Titre de la slide</a:t>
            </a:r>
          </a:p>
        </p:txBody>
      </p:sp>
      <p:sp>
        <p:nvSpPr>
          <p:cNvPr id="15" name="Espace réservé du texte 12">
            <a:extLst>
              <a:ext uri="{FF2B5EF4-FFF2-40B4-BE49-F238E27FC236}">
                <a16:creationId xmlns:a16="http://schemas.microsoft.com/office/drawing/2014/main" id="{73166FF4-06C7-5595-0224-10913B9BB90E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58799" y="1006710"/>
            <a:ext cx="6966898" cy="486585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7938" indent="0">
              <a:lnSpc>
                <a:spcPct val="80000"/>
              </a:lnSpc>
              <a:spcAft>
                <a:spcPts val="0"/>
              </a:spcAft>
              <a:tabLst/>
              <a:defRPr lang="fr-FR" sz="2000" b="1" i="0" kern="1200" cap="all" baseline="0" dirty="0">
                <a:solidFill>
                  <a:schemeClr val="bg1"/>
                </a:solidFill>
                <a:latin typeface="Paris2024" panose="02010503030201020103" pitchFamily="2" charset="0"/>
                <a:ea typeface="+mn-ea"/>
                <a:cs typeface="+mn-cs"/>
              </a:defRPr>
            </a:lvl1pPr>
            <a:lvl2pPr marL="7938" indent="0">
              <a:tabLst/>
              <a:defRPr sz="1600" b="0" i="0">
                <a:latin typeface="Paris2024 Semibold" panose="02010503030201020103" pitchFamily="2" charset="0"/>
              </a:defRPr>
            </a:lvl2pPr>
            <a:lvl3pPr marL="7938" indent="0">
              <a:tabLst/>
              <a:defRPr sz="1400" b="0" i="0">
                <a:latin typeface="Source Sans Pro" panose="020B0503030403020204" pitchFamily="34" charset="77"/>
              </a:defRPr>
            </a:lvl3pPr>
            <a:lvl4pPr marL="7938" indent="0">
              <a:tabLst/>
              <a:defRPr sz="1400" b="1" i="0">
                <a:latin typeface="Source Sans Pro" panose="020B0503030403020204" pitchFamily="34" charset="77"/>
              </a:defRPr>
            </a:lvl4pPr>
            <a:lvl5pPr marL="7938" indent="0">
              <a:tabLst/>
              <a:defRPr sz="1400"/>
            </a:lvl5pPr>
          </a:lstStyle>
          <a:p>
            <a:pPr lvl="0"/>
            <a:r>
              <a:rPr lang="fr-FR"/>
              <a:t>Sous-titre de la slide</a:t>
            </a:r>
          </a:p>
        </p:txBody>
      </p:sp>
    </p:spTree>
    <p:extLst>
      <p:ext uri="{BB962C8B-B14F-4D97-AF65-F5344CB8AC3E}">
        <p14:creationId xmlns:p14="http://schemas.microsoft.com/office/powerpoint/2010/main" val="2993753734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Image fu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>
            <a:extLst>
              <a:ext uri="{FF2B5EF4-FFF2-40B4-BE49-F238E27FC236}">
                <a16:creationId xmlns:a16="http://schemas.microsoft.com/office/drawing/2014/main" id="{CF67497E-4CF0-2F93-FBB2-E7B20D8B5A7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906" t="19802" r="13841" b="18391"/>
          <a:stretch/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8" name="Espace réservé pour une image  7">
            <a:extLst>
              <a:ext uri="{FF2B5EF4-FFF2-40B4-BE49-F238E27FC236}">
                <a16:creationId xmlns:a16="http://schemas.microsoft.com/office/drawing/2014/main" id="{1AE20FF9-B918-4BA3-E2CC-DB0946146F6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-3" y="-1"/>
            <a:ext cx="11398471" cy="6243145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9" name="Titre 1">
            <a:extLst>
              <a:ext uri="{FF2B5EF4-FFF2-40B4-BE49-F238E27FC236}">
                <a16:creationId xmlns:a16="http://schemas.microsoft.com/office/drawing/2014/main" id="{1BEE6C3C-2317-1F6B-26D4-087FC63305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8800" y="487680"/>
            <a:ext cx="6725920" cy="2410320"/>
          </a:xfrm>
        </p:spPr>
        <p:txBody>
          <a:bodyPr anchor="t">
            <a:noAutofit/>
          </a:bodyPr>
          <a:lstStyle>
            <a:lvl1pPr>
              <a:defRPr lang="fr-FR" sz="5400" b="1" i="1" kern="1200" cap="all" baseline="0">
                <a:solidFill>
                  <a:schemeClr val="bg1"/>
                </a:solidFill>
                <a:latin typeface="Paris2024 Black" panose="02010503030201020103" pitchFamily="2" charset="0"/>
                <a:ea typeface="+mj-ea"/>
                <a:cs typeface="+mj-cs"/>
              </a:defRPr>
            </a:lvl1pPr>
          </a:lstStyle>
          <a:p>
            <a:r>
              <a:rPr lang="fr-FR"/>
              <a:t>Titre de la slide</a:t>
            </a:r>
          </a:p>
        </p:txBody>
      </p:sp>
      <p:sp>
        <p:nvSpPr>
          <p:cNvPr id="13" name="Espace réservé du texte 8">
            <a:extLst>
              <a:ext uri="{FF2B5EF4-FFF2-40B4-BE49-F238E27FC236}">
                <a16:creationId xmlns:a16="http://schemas.microsoft.com/office/drawing/2014/main" id="{188A39C8-550E-A577-CD62-72D9F1109DF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 rot="16200000">
            <a:off x="-1475350" y="3901668"/>
            <a:ext cx="3227701" cy="276999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lang="fr-FR" sz="700" b="0" i="0" kern="1200" dirty="0">
                <a:solidFill>
                  <a:schemeClr val="bg1">
                    <a:lumMod val="95000"/>
                  </a:schemeClr>
                </a:solidFill>
                <a:effectLst/>
                <a:latin typeface="Source Sans Pro Light" panose="020B0403030403020204" pitchFamily="34" charset="77"/>
                <a:ea typeface="+mn-ea"/>
                <a:cs typeface="+mn-cs"/>
              </a:defRPr>
            </a:lvl1pPr>
          </a:lstStyle>
          <a:p>
            <a:pPr lvl="0"/>
            <a:r>
              <a:rPr lang="fr-FR"/>
              <a:t>© Crédits photos</a:t>
            </a:r>
          </a:p>
        </p:txBody>
      </p:sp>
    </p:spTree>
    <p:extLst>
      <p:ext uri="{BB962C8B-B14F-4D97-AF65-F5344CB8AC3E}">
        <p14:creationId xmlns:p14="http://schemas.microsoft.com/office/powerpoint/2010/main" val="950810925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Image full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Espace réservé pour une image  17">
            <a:extLst>
              <a:ext uri="{FF2B5EF4-FFF2-40B4-BE49-F238E27FC236}">
                <a16:creationId xmlns:a16="http://schemas.microsoft.com/office/drawing/2014/main" id="{65C1B21B-2239-4D8B-1D5F-64BA166FFD2B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675248" y="661182"/>
            <a:ext cx="10872000" cy="5535636"/>
          </a:xfrm>
          <a:solidFill>
            <a:schemeClr val="bg1">
              <a:lumMod val="85000"/>
            </a:schemeClr>
          </a:solidFill>
          <a:ln w="254000">
            <a:solidFill>
              <a:schemeClr val="bg1"/>
            </a:solidFill>
            <a:miter lim="800000"/>
          </a:ln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7271AE6C-9F3C-94B0-B868-992C0E3A2A3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¤1 Medical Meeting 04 -12 - 2023</a:t>
            </a:r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B1C725F-6195-A701-048A-67EDD9F237C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5569918-0B2F-4649-838B-5A48C61CC09E}" type="slidenum">
              <a:rPr lang="fr-FR" smtClean="0"/>
              <a:t>‹#›</a:t>
            </a:fld>
            <a:endParaRPr lang="fr-FR"/>
          </a:p>
        </p:txBody>
      </p:sp>
      <p:sp>
        <p:nvSpPr>
          <p:cNvPr id="18" name="Espace réservé du texte 8">
            <a:extLst>
              <a:ext uri="{FF2B5EF4-FFF2-40B4-BE49-F238E27FC236}">
                <a16:creationId xmlns:a16="http://schemas.microsoft.com/office/drawing/2014/main" id="{2008F8E6-C69A-72FF-1831-34E928505D8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 rot="16200000">
            <a:off x="9764402" y="4213630"/>
            <a:ext cx="3227701" cy="276999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lang="fr-FR" sz="700" b="0" i="0" kern="1200" dirty="0">
                <a:solidFill>
                  <a:schemeClr val="bg1">
                    <a:lumMod val="95000"/>
                  </a:schemeClr>
                </a:solidFill>
                <a:effectLst/>
                <a:latin typeface="Source Sans Pro Light" panose="020B0403030403020204" pitchFamily="34" charset="77"/>
                <a:ea typeface="+mn-ea"/>
                <a:cs typeface="+mn-cs"/>
              </a:defRPr>
            </a:lvl1pPr>
          </a:lstStyle>
          <a:p>
            <a:pPr lvl="0"/>
            <a:r>
              <a:rPr lang="fr-FR"/>
              <a:t>© Crédits photos</a:t>
            </a:r>
          </a:p>
        </p:txBody>
      </p:sp>
      <p:sp>
        <p:nvSpPr>
          <p:cNvPr id="2" name="Espace réservé de la date 14">
            <a:extLst>
              <a:ext uri="{FF2B5EF4-FFF2-40B4-BE49-F238E27FC236}">
                <a16:creationId xmlns:a16="http://schemas.microsoft.com/office/drawing/2014/main" id="{4B76659F-CB0D-C398-FF3F-414DD85DC959}"/>
              </a:ext>
            </a:extLst>
          </p:cNvPr>
          <p:cNvSpPr txBox="1">
            <a:spLocks/>
          </p:cNvSpPr>
          <p:nvPr/>
        </p:nvSpPr>
        <p:spPr>
          <a:xfrm rot="16200000">
            <a:off x="-276481" y="3367442"/>
            <a:ext cx="1135118" cy="123119"/>
          </a:xfrm>
          <a:prstGeom prst="rect">
            <a:avLst/>
          </a:prstGeom>
        </p:spPr>
        <p:txBody>
          <a:bodyPr anchor="ctr"/>
          <a:lstStyle>
            <a:defPPr>
              <a:defRPr lang="fr-FR"/>
            </a:defPPr>
            <a:lvl1pPr marL="0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8686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7372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06058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74745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43431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12117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80803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49489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800" b="1" i="0" kern="1200" spc="100" baseline="0">
                <a:solidFill>
                  <a:schemeClr val="bg1"/>
                </a:solidFill>
                <a:latin typeface="Paris2024" panose="02010503030201020103" pitchFamily="2" charset="0"/>
                <a:ea typeface="+mn-ea"/>
                <a:cs typeface="+mn-cs"/>
              </a:rPr>
              <a:t>PARIS2024</a:t>
            </a:r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253278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Image full">
    <p:bg>
      <p:bgPr>
        <a:solidFill>
          <a:srgbClr val="A8B2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4B86AFF-82E6-1AA9-A700-D1B58E8999B0}"/>
              </a:ext>
            </a:extLst>
          </p:cNvPr>
          <p:cNvSpPr/>
          <p:nvPr/>
        </p:nvSpPr>
        <p:spPr>
          <a:xfrm>
            <a:off x="6094677" y="3481566"/>
            <a:ext cx="6097323" cy="337643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fr-FR" b="1">
              <a:latin typeface="Source Sans Pro" panose="020B0503030403020204" pitchFamily="34" charset="77"/>
            </a:endParaRP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C8A1CBD9-94A6-54A9-4BE3-0E29F3D256F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8383" t="19802" r="14565" b="48821"/>
          <a:stretch/>
        </p:blipFill>
        <p:spPr>
          <a:xfrm>
            <a:off x="6025207" y="0"/>
            <a:ext cx="6166794" cy="3481566"/>
          </a:xfrm>
          <a:prstGeom prst="rect">
            <a:avLst/>
          </a:prstGeom>
        </p:spPr>
      </p:pic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7271AE6C-9F3C-94B0-B868-992C0E3A2A3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¤1 Medical Meeting 04 -12 - 2023</a:t>
            </a:r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B1C725F-6195-A701-048A-67EDD9F237C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5569918-0B2F-4649-838B-5A48C61CC09E}" type="slidenum">
              <a:rPr lang="fr-FR" smtClean="0"/>
              <a:t>‹#›</a:t>
            </a:fld>
            <a:endParaRPr lang="fr-FR"/>
          </a:p>
        </p:txBody>
      </p:sp>
      <p:sp>
        <p:nvSpPr>
          <p:cNvPr id="7" name="Espace réservé pour une image  7">
            <a:extLst>
              <a:ext uri="{FF2B5EF4-FFF2-40B4-BE49-F238E27FC236}">
                <a16:creationId xmlns:a16="http://schemas.microsoft.com/office/drawing/2014/main" id="{FD4220F8-3225-90AF-42EB-977F747EEFA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52000" y="549000"/>
            <a:ext cx="11088000" cy="5760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B52AF757-DE44-AC69-647F-0CB5349056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97526" y="1018679"/>
            <a:ext cx="6287193" cy="2410320"/>
          </a:xfrm>
        </p:spPr>
        <p:txBody>
          <a:bodyPr anchor="t">
            <a:noAutofit/>
          </a:bodyPr>
          <a:lstStyle>
            <a:lvl1pPr>
              <a:defRPr lang="fr-FR" sz="5400" b="1" i="1" kern="1200" cap="all" baseline="0">
                <a:solidFill>
                  <a:schemeClr val="bg1"/>
                </a:solidFill>
                <a:latin typeface="Paris2024 Black" panose="02010503030201020103" pitchFamily="2" charset="0"/>
                <a:ea typeface="+mj-ea"/>
                <a:cs typeface="+mj-cs"/>
              </a:defRPr>
            </a:lvl1pPr>
          </a:lstStyle>
          <a:p>
            <a:r>
              <a:rPr lang="fr-FR"/>
              <a:t>Titre de la slide</a:t>
            </a:r>
          </a:p>
        </p:txBody>
      </p:sp>
      <p:sp>
        <p:nvSpPr>
          <p:cNvPr id="11" name="Espace réservé du texte 8">
            <a:extLst>
              <a:ext uri="{FF2B5EF4-FFF2-40B4-BE49-F238E27FC236}">
                <a16:creationId xmlns:a16="http://schemas.microsoft.com/office/drawing/2014/main" id="{B0B39840-D106-FE40-58C4-AD5BE53B053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 rot="16200000">
            <a:off x="-923351" y="4435068"/>
            <a:ext cx="3227701" cy="276999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lang="fr-FR" sz="700" b="0" i="0" kern="1200" dirty="0">
                <a:solidFill>
                  <a:schemeClr val="bg1">
                    <a:lumMod val="95000"/>
                  </a:schemeClr>
                </a:solidFill>
                <a:effectLst/>
                <a:latin typeface="Source Sans Pro Light" panose="020B0403030403020204" pitchFamily="34" charset="77"/>
                <a:ea typeface="+mn-ea"/>
                <a:cs typeface="+mn-cs"/>
              </a:defRPr>
            </a:lvl1pPr>
          </a:lstStyle>
          <a:p>
            <a:pPr lvl="0"/>
            <a:r>
              <a:rPr lang="fr-FR"/>
              <a:t>© Crédits photos</a:t>
            </a:r>
          </a:p>
        </p:txBody>
      </p:sp>
      <p:sp>
        <p:nvSpPr>
          <p:cNvPr id="6" name="Espace réservé de la date 14">
            <a:extLst>
              <a:ext uri="{FF2B5EF4-FFF2-40B4-BE49-F238E27FC236}">
                <a16:creationId xmlns:a16="http://schemas.microsoft.com/office/drawing/2014/main" id="{04463167-574A-38B8-7C30-9B6672028819}"/>
              </a:ext>
            </a:extLst>
          </p:cNvPr>
          <p:cNvSpPr txBox="1">
            <a:spLocks/>
          </p:cNvSpPr>
          <p:nvPr/>
        </p:nvSpPr>
        <p:spPr>
          <a:xfrm rot="16200000">
            <a:off x="-276481" y="3367442"/>
            <a:ext cx="1135118" cy="123119"/>
          </a:xfrm>
          <a:prstGeom prst="rect">
            <a:avLst/>
          </a:prstGeom>
        </p:spPr>
        <p:txBody>
          <a:bodyPr anchor="ctr"/>
          <a:lstStyle>
            <a:defPPr>
              <a:defRPr lang="fr-FR"/>
            </a:defPPr>
            <a:lvl1pPr marL="0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8686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7372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06058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74745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43431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12117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80803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49489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800" b="1" i="0" kern="1200" spc="100" baseline="0">
                <a:solidFill>
                  <a:schemeClr val="bg1"/>
                </a:solidFill>
                <a:latin typeface="Paris2024" panose="02010503030201020103" pitchFamily="2" charset="0"/>
                <a:ea typeface="+mn-ea"/>
                <a:cs typeface="+mn-cs"/>
              </a:rPr>
              <a:t>PARIS2024</a:t>
            </a:r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6334623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Image full">
    <p:bg>
      <p:bgPr>
        <a:solidFill>
          <a:srgbClr val="A8B2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Espace réservé pour une image  7">
            <a:extLst>
              <a:ext uri="{FF2B5EF4-FFF2-40B4-BE49-F238E27FC236}">
                <a16:creationId xmlns:a16="http://schemas.microsoft.com/office/drawing/2014/main" id="{924F569C-6A0C-E34C-F222-C08152BDE7B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6858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7271AE6C-9F3C-94B0-B868-992C0E3A2A3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¤1 Medical Meeting 04 -12 - 2023</a:t>
            </a:r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B1C725F-6195-A701-048A-67EDD9F237C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5569918-0B2F-4649-838B-5A48C61CC09E}" type="slidenum">
              <a:rPr lang="fr-FR" smtClean="0"/>
              <a:t>‹#›</a:t>
            </a:fld>
            <a:endParaRPr lang="fr-FR"/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B52AF757-DE44-AC69-647F-0CB5349056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1018678"/>
            <a:ext cx="5567197" cy="3908921"/>
          </a:xfrm>
        </p:spPr>
        <p:txBody>
          <a:bodyPr anchor="t">
            <a:noAutofit/>
          </a:bodyPr>
          <a:lstStyle>
            <a:lvl1pPr>
              <a:defRPr lang="fr-FR" sz="4400" b="1" i="1" kern="1200" cap="all" baseline="0">
                <a:solidFill>
                  <a:schemeClr val="bg1"/>
                </a:solidFill>
                <a:latin typeface="Paris2024 Black" panose="02010503030201020103" pitchFamily="2" charset="0"/>
                <a:ea typeface="+mj-ea"/>
                <a:cs typeface="+mj-cs"/>
              </a:defRPr>
            </a:lvl1pPr>
          </a:lstStyle>
          <a:p>
            <a:r>
              <a:rPr lang="fr-FR"/>
              <a:t>«  citation ou exergue »</a:t>
            </a:r>
          </a:p>
        </p:txBody>
      </p:sp>
      <p:sp>
        <p:nvSpPr>
          <p:cNvPr id="11" name="Espace réservé du texte 8">
            <a:extLst>
              <a:ext uri="{FF2B5EF4-FFF2-40B4-BE49-F238E27FC236}">
                <a16:creationId xmlns:a16="http://schemas.microsoft.com/office/drawing/2014/main" id="{B0B39840-D106-FE40-58C4-AD5BE53B053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 rot="16200000">
            <a:off x="-1475351" y="4435068"/>
            <a:ext cx="3227701" cy="276999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lang="fr-FR" sz="700" b="0" i="0" kern="1200" dirty="0">
                <a:solidFill>
                  <a:schemeClr val="bg1">
                    <a:lumMod val="95000"/>
                  </a:schemeClr>
                </a:solidFill>
                <a:effectLst/>
                <a:latin typeface="Source Sans Pro Light" panose="020B0403030403020204" pitchFamily="34" charset="77"/>
                <a:ea typeface="+mn-ea"/>
                <a:cs typeface="+mn-cs"/>
              </a:defRPr>
            </a:lvl1pPr>
          </a:lstStyle>
          <a:p>
            <a:pPr lvl="0"/>
            <a:r>
              <a:rPr lang="fr-FR"/>
              <a:t>© Crédits photos</a:t>
            </a:r>
          </a:p>
        </p:txBody>
      </p:sp>
    </p:spTree>
    <p:extLst>
      <p:ext uri="{BB962C8B-B14F-4D97-AF65-F5344CB8AC3E}">
        <p14:creationId xmlns:p14="http://schemas.microsoft.com/office/powerpoint/2010/main" val="656104726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idéo">
    <p:bg>
      <p:bgPr>
        <a:solidFill>
          <a:srgbClr val="A8B2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élément multimédia 4">
            <a:extLst>
              <a:ext uri="{FF2B5EF4-FFF2-40B4-BE49-F238E27FC236}">
                <a16:creationId xmlns:a16="http://schemas.microsoft.com/office/drawing/2014/main" id="{F9A04EE2-DD9E-1575-5B1A-6E5814B854A2}"/>
              </a:ext>
            </a:extLst>
          </p:cNvPr>
          <p:cNvSpPr>
            <a:spLocks noGrp="1"/>
          </p:cNvSpPr>
          <p:nvPr>
            <p:ph type="media" sz="quarter" idx="17"/>
          </p:nvPr>
        </p:nvSpPr>
        <p:spPr>
          <a:xfrm>
            <a:off x="0" y="0"/>
            <a:ext cx="12192000" cy="6858000"/>
          </a:xfrm>
          <a:solidFill>
            <a:schemeClr val="bg1">
              <a:lumMod val="65000"/>
            </a:schemeClr>
          </a:solidFill>
        </p:spPr>
        <p:txBody>
          <a:bodyPr/>
          <a:lstStyle/>
          <a:p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7271AE6C-9F3C-94B0-B868-992C0E3A2A3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¤1 Medical Meeting 04 -12 - 2023</a:t>
            </a:r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B1C725F-6195-A701-048A-67EDD9F237C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5569918-0B2F-4649-838B-5A48C61CC09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14375867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Vidéo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7271AE6C-9F3C-94B0-B868-992C0E3A2A3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¤1 Medical Meeting 04 -12 - 2023</a:t>
            </a:r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B1C725F-6195-A701-048A-67EDD9F237C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5569918-0B2F-4649-838B-5A48C61CC09E}" type="slidenum">
              <a:rPr lang="fr-FR" smtClean="0"/>
              <a:t>‹#›</a:t>
            </a:fld>
            <a:endParaRPr lang="fr-FR"/>
          </a:p>
        </p:txBody>
      </p:sp>
      <p:sp>
        <p:nvSpPr>
          <p:cNvPr id="2" name="Espace réservé de la date 14">
            <a:extLst>
              <a:ext uri="{FF2B5EF4-FFF2-40B4-BE49-F238E27FC236}">
                <a16:creationId xmlns:a16="http://schemas.microsoft.com/office/drawing/2014/main" id="{4B76659F-CB0D-C398-FF3F-414DD85DC959}"/>
              </a:ext>
            </a:extLst>
          </p:cNvPr>
          <p:cNvSpPr txBox="1">
            <a:spLocks/>
          </p:cNvSpPr>
          <p:nvPr/>
        </p:nvSpPr>
        <p:spPr>
          <a:xfrm rot="16200000">
            <a:off x="-276481" y="3367442"/>
            <a:ext cx="1135118" cy="123119"/>
          </a:xfrm>
          <a:prstGeom prst="rect">
            <a:avLst/>
          </a:prstGeom>
        </p:spPr>
        <p:txBody>
          <a:bodyPr anchor="ctr"/>
          <a:lstStyle>
            <a:defPPr>
              <a:defRPr lang="fr-FR"/>
            </a:defPPr>
            <a:lvl1pPr marL="0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8686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7372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06058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74745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43431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12117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80803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49489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800" b="1" i="0" kern="1200" spc="100" baseline="0">
                <a:solidFill>
                  <a:schemeClr val="bg1"/>
                </a:solidFill>
                <a:latin typeface="Paris2024" panose="02010503030201020103" pitchFamily="2" charset="0"/>
                <a:ea typeface="+mn-ea"/>
                <a:cs typeface="+mn-cs"/>
              </a:rPr>
              <a:t>PARIS2024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5" name="Espace réservé de l'élément multimédia 4">
            <a:extLst>
              <a:ext uri="{FF2B5EF4-FFF2-40B4-BE49-F238E27FC236}">
                <a16:creationId xmlns:a16="http://schemas.microsoft.com/office/drawing/2014/main" id="{E07D195F-9E17-E764-4259-8CF1F11A075E}"/>
              </a:ext>
            </a:extLst>
          </p:cNvPr>
          <p:cNvSpPr>
            <a:spLocks noGrp="1"/>
          </p:cNvSpPr>
          <p:nvPr>
            <p:ph type="media" sz="quarter" idx="17"/>
          </p:nvPr>
        </p:nvSpPr>
        <p:spPr>
          <a:xfrm>
            <a:off x="635760" y="717107"/>
            <a:ext cx="9642286" cy="5423786"/>
          </a:xfrm>
          <a:solidFill>
            <a:schemeClr val="bg1">
              <a:lumMod val="65000"/>
            </a:schemeClr>
          </a:solidFill>
        </p:spPr>
        <p:txBody>
          <a:bodyPr/>
          <a:lstStyle/>
          <a:p>
            <a:endParaRPr lang="fr-FR"/>
          </a:p>
        </p:txBody>
      </p:sp>
      <p:pic>
        <p:nvPicPr>
          <p:cNvPr id="8" name="Image 7" descr="Une image contenant bleu, Bleu électrique, capture d’écran, bleu vert&#10;&#10;Description générée automatiquement">
            <a:extLst>
              <a:ext uri="{FF2B5EF4-FFF2-40B4-BE49-F238E27FC236}">
                <a16:creationId xmlns:a16="http://schemas.microsoft.com/office/drawing/2014/main" id="{E1A02DBE-71DE-9335-D256-178BC9D225E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913806" y="0"/>
            <a:ext cx="12781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145019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Vidéo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 : avec coins arrondis en haut 1">
            <a:extLst>
              <a:ext uri="{FF2B5EF4-FFF2-40B4-BE49-F238E27FC236}">
                <a16:creationId xmlns:a16="http://schemas.microsoft.com/office/drawing/2014/main" id="{F397DD17-D82A-E24E-99E9-B1A35EF12304}"/>
              </a:ext>
            </a:extLst>
          </p:cNvPr>
          <p:cNvSpPr/>
          <p:nvPr userDrawn="1"/>
        </p:nvSpPr>
        <p:spPr>
          <a:xfrm rot="5400000">
            <a:off x="3300298" y="-2505477"/>
            <a:ext cx="1005405" cy="7606002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FF43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fr-FR" b="1">
              <a:latin typeface="Source Sans Pro" panose="020B0503030403020204" pitchFamily="34" charset="77"/>
            </a:endParaRPr>
          </a:p>
        </p:txBody>
      </p:sp>
      <p:sp>
        <p:nvSpPr>
          <p:cNvPr id="27" name="Rectangle : avec coins arrondis en haut 26">
            <a:extLst>
              <a:ext uri="{FF2B5EF4-FFF2-40B4-BE49-F238E27FC236}">
                <a16:creationId xmlns:a16="http://schemas.microsoft.com/office/drawing/2014/main" id="{2B0F620D-A186-65A6-2ECE-655E1ADCEAD6}"/>
              </a:ext>
            </a:extLst>
          </p:cNvPr>
          <p:cNvSpPr/>
          <p:nvPr userDrawn="1"/>
        </p:nvSpPr>
        <p:spPr>
          <a:xfrm rot="5400000">
            <a:off x="3316609" y="-3316610"/>
            <a:ext cx="1005840" cy="7639059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fr-FR" b="1">
              <a:latin typeface="Source Sans Pro" panose="020B0503030403020204" pitchFamily="34" charset="77"/>
            </a:endParaRPr>
          </a:p>
        </p:txBody>
      </p:sp>
      <p:sp>
        <p:nvSpPr>
          <p:cNvPr id="28" name="Rectangle : avec coins arrondis en haut 27">
            <a:extLst>
              <a:ext uri="{FF2B5EF4-FFF2-40B4-BE49-F238E27FC236}">
                <a16:creationId xmlns:a16="http://schemas.microsoft.com/office/drawing/2014/main" id="{F504BABE-5CBA-30CF-C7D3-688500615A61}"/>
              </a:ext>
            </a:extLst>
          </p:cNvPr>
          <p:cNvSpPr/>
          <p:nvPr userDrawn="1"/>
        </p:nvSpPr>
        <p:spPr>
          <a:xfrm rot="5400000">
            <a:off x="2919529" y="-2919304"/>
            <a:ext cx="1800000" cy="7639058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FBA9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fr-FR" b="1">
              <a:latin typeface="Source Sans Pro" panose="020B0503030403020204" pitchFamily="34" charset="77"/>
            </a:endParaRPr>
          </a:p>
        </p:txBody>
      </p:sp>
      <p:sp>
        <p:nvSpPr>
          <p:cNvPr id="29" name="Rectangle : avec coins arrondis en haut 28">
            <a:extLst>
              <a:ext uri="{FF2B5EF4-FFF2-40B4-BE49-F238E27FC236}">
                <a16:creationId xmlns:a16="http://schemas.microsoft.com/office/drawing/2014/main" id="{9DB676F4-F21B-2E27-CA87-7D38F5E7165E}"/>
              </a:ext>
            </a:extLst>
          </p:cNvPr>
          <p:cNvSpPr/>
          <p:nvPr userDrawn="1"/>
        </p:nvSpPr>
        <p:spPr>
          <a:xfrm rot="5400000" flipV="1">
            <a:off x="6470000" y="1136000"/>
            <a:ext cx="6858002" cy="4586002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fr-FR" b="1">
              <a:latin typeface="Source Sans Pro" panose="020B0503030403020204" pitchFamily="34" charset="77"/>
            </a:endParaRPr>
          </a:p>
        </p:txBody>
      </p:sp>
      <p:sp>
        <p:nvSpPr>
          <p:cNvPr id="30" name="Espace réservé du texte 3">
            <a:extLst>
              <a:ext uri="{FF2B5EF4-FFF2-40B4-BE49-F238E27FC236}">
                <a16:creationId xmlns:a16="http://schemas.microsoft.com/office/drawing/2014/main" id="{0F438A14-2A68-7263-E97C-0401CF2B0B73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629763" y="3044650"/>
            <a:ext cx="6515296" cy="3218270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1400" b="0" i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1" name="Espace réservé du texte 12">
            <a:extLst>
              <a:ext uri="{FF2B5EF4-FFF2-40B4-BE49-F238E27FC236}">
                <a16:creationId xmlns:a16="http://schemas.microsoft.com/office/drawing/2014/main" id="{65AC7CBD-0BE8-2A42-F0AD-9BDD224D8AE2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629763" y="2287680"/>
            <a:ext cx="6515298" cy="71120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7938" indent="0">
              <a:lnSpc>
                <a:spcPct val="80000"/>
              </a:lnSpc>
              <a:spcAft>
                <a:spcPts val="0"/>
              </a:spcAft>
              <a:tabLst/>
              <a:defRPr lang="fr-FR" sz="1800" b="1" i="0" kern="1200" cap="none" baseline="0" dirty="0">
                <a:solidFill>
                  <a:schemeClr val="bg1"/>
                </a:solidFill>
                <a:latin typeface="Paris2024" panose="02010503030201020103" pitchFamily="2" charset="0"/>
                <a:ea typeface="+mn-ea"/>
                <a:cs typeface="+mn-cs"/>
              </a:defRPr>
            </a:lvl1pPr>
            <a:lvl2pPr marL="7938" indent="0">
              <a:tabLst/>
              <a:defRPr sz="1600" b="0" i="0">
                <a:latin typeface="Paris2024 Semibold" panose="02010503030201020103" pitchFamily="2" charset="0"/>
              </a:defRPr>
            </a:lvl2pPr>
            <a:lvl3pPr marL="7938" indent="0">
              <a:tabLst/>
              <a:defRPr sz="1400" b="0" i="0">
                <a:latin typeface="Source Sans Pro" panose="020B0503030403020204" pitchFamily="34" charset="77"/>
              </a:defRPr>
            </a:lvl3pPr>
            <a:lvl4pPr marL="7938" indent="0">
              <a:tabLst/>
              <a:defRPr sz="1400" b="1" i="0">
                <a:latin typeface="Source Sans Pro" panose="020B0503030403020204" pitchFamily="34" charset="77"/>
              </a:defRPr>
            </a:lvl4pPr>
            <a:lvl5pPr marL="7938" indent="0">
              <a:tabLst/>
              <a:defRPr sz="1400"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2" name="Titre 1">
            <a:extLst>
              <a:ext uri="{FF2B5EF4-FFF2-40B4-BE49-F238E27FC236}">
                <a16:creationId xmlns:a16="http://schemas.microsoft.com/office/drawing/2014/main" id="{D0ECFAAD-12FA-C14F-18E5-5885FF05B0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9763" y="487680"/>
            <a:ext cx="6515297" cy="518160"/>
          </a:xfrm>
        </p:spPr>
        <p:txBody>
          <a:bodyPr anchor="t">
            <a:noAutofit/>
          </a:bodyPr>
          <a:lstStyle>
            <a:lvl1pPr>
              <a:defRPr lang="fr-FR" sz="4000" b="1" i="1" kern="1200" cap="all" baseline="0">
                <a:solidFill>
                  <a:schemeClr val="accent3"/>
                </a:solidFill>
                <a:latin typeface="Paris2024 Black" panose="02010503030201020103" pitchFamily="2" charset="0"/>
                <a:ea typeface="+mj-ea"/>
                <a:cs typeface="+mj-cs"/>
              </a:defRPr>
            </a:lvl1pPr>
          </a:lstStyle>
          <a:p>
            <a:r>
              <a:rPr lang="fr-FR"/>
              <a:t>Titre de la slide</a:t>
            </a:r>
          </a:p>
        </p:txBody>
      </p:sp>
      <p:sp>
        <p:nvSpPr>
          <p:cNvPr id="33" name="Espace réservé du texte 12">
            <a:extLst>
              <a:ext uri="{FF2B5EF4-FFF2-40B4-BE49-F238E27FC236}">
                <a16:creationId xmlns:a16="http://schemas.microsoft.com/office/drawing/2014/main" id="{CCAF92FB-C3B4-3D21-9506-78C2CF0A05B5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29762" y="1006710"/>
            <a:ext cx="6515297" cy="486585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7938" indent="0">
              <a:lnSpc>
                <a:spcPct val="80000"/>
              </a:lnSpc>
              <a:spcAft>
                <a:spcPts val="0"/>
              </a:spcAft>
              <a:tabLst/>
              <a:defRPr lang="fr-FR" sz="2000" b="1" i="0" kern="1200" cap="all" baseline="0" dirty="0">
                <a:solidFill>
                  <a:schemeClr val="accent3"/>
                </a:solidFill>
                <a:latin typeface="Paris2024" panose="02010503030201020103" pitchFamily="2" charset="0"/>
                <a:ea typeface="+mn-ea"/>
                <a:cs typeface="+mn-cs"/>
              </a:defRPr>
            </a:lvl1pPr>
            <a:lvl2pPr marL="7938" indent="0">
              <a:tabLst/>
              <a:defRPr sz="1600" b="0" i="0">
                <a:latin typeface="Paris2024 Semibold" panose="02010503030201020103" pitchFamily="2" charset="0"/>
              </a:defRPr>
            </a:lvl2pPr>
            <a:lvl3pPr marL="7938" indent="0">
              <a:tabLst/>
              <a:defRPr sz="1400" b="0" i="0">
                <a:latin typeface="Source Sans Pro" panose="020B0503030403020204" pitchFamily="34" charset="77"/>
              </a:defRPr>
            </a:lvl3pPr>
            <a:lvl4pPr marL="7938" indent="0">
              <a:tabLst/>
              <a:defRPr sz="1400" b="1" i="0">
                <a:latin typeface="Source Sans Pro" panose="020B0503030403020204" pitchFamily="34" charset="77"/>
              </a:defRPr>
            </a:lvl4pPr>
            <a:lvl5pPr marL="7938" indent="0">
              <a:tabLst/>
              <a:defRPr sz="1400"/>
            </a:lvl5pPr>
          </a:lstStyle>
          <a:p>
            <a:pPr lvl="0"/>
            <a:r>
              <a:rPr lang="fr-FR"/>
              <a:t>Sous-titre de la slide</a:t>
            </a:r>
          </a:p>
        </p:txBody>
      </p:sp>
      <p:sp>
        <p:nvSpPr>
          <p:cNvPr id="6" name="Espace réservé du numéro de diapositive 3">
            <a:extLst>
              <a:ext uri="{FF2B5EF4-FFF2-40B4-BE49-F238E27FC236}">
                <a16:creationId xmlns:a16="http://schemas.microsoft.com/office/drawing/2014/main" id="{3C7A2C0C-CEA1-D41D-0E0E-F73DF5AD0F4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663197" y="6470217"/>
            <a:ext cx="352330" cy="376129"/>
          </a:xfrm>
        </p:spPr>
        <p:txBody>
          <a:bodyPr/>
          <a:lstStyle/>
          <a:p>
            <a:fld id="{C5569918-0B2F-4649-838B-5A48C61CC09E}" type="slidenum">
              <a:rPr lang="fr-FR" smtClean="0"/>
              <a:t>‹#›</a:t>
            </a:fld>
            <a:endParaRPr lang="fr-FR"/>
          </a:p>
        </p:txBody>
      </p:sp>
      <p:sp>
        <p:nvSpPr>
          <p:cNvPr id="12" name="Espace réservé de l'élément multimédia 4">
            <a:extLst>
              <a:ext uri="{FF2B5EF4-FFF2-40B4-BE49-F238E27FC236}">
                <a16:creationId xmlns:a16="http://schemas.microsoft.com/office/drawing/2014/main" id="{5552F2CC-8E62-4037-F50F-DB853F374493}"/>
              </a:ext>
            </a:extLst>
          </p:cNvPr>
          <p:cNvSpPr>
            <a:spLocks noGrp="1"/>
          </p:cNvSpPr>
          <p:nvPr>
            <p:ph type="media" sz="quarter" idx="17"/>
          </p:nvPr>
        </p:nvSpPr>
        <p:spPr>
          <a:xfrm>
            <a:off x="8273406" y="502920"/>
            <a:ext cx="3240000" cy="5760000"/>
          </a:xfrm>
          <a:solidFill>
            <a:schemeClr val="bg1">
              <a:lumMod val="65000"/>
            </a:schemeClr>
          </a:solidFill>
        </p:spPr>
        <p:txBody>
          <a:bodyPr/>
          <a:lstStyle/>
          <a:p>
            <a:endParaRPr lang="fr-FR"/>
          </a:p>
        </p:txBody>
      </p:sp>
      <p:sp>
        <p:nvSpPr>
          <p:cNvPr id="15" name="Espace réservé du pied de page 2">
            <a:extLst>
              <a:ext uri="{FF2B5EF4-FFF2-40B4-BE49-F238E27FC236}">
                <a16:creationId xmlns:a16="http://schemas.microsoft.com/office/drawing/2014/main" id="{A1C25C5C-95F5-8570-A0DA-DEBF3657B23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9517" y="6581472"/>
            <a:ext cx="6574804" cy="15361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¤1 Medical Meeting 04 -12 - 2023</a:t>
            </a:r>
            <a:endParaRPr lang="fr-FR"/>
          </a:p>
        </p:txBody>
      </p:sp>
      <p:sp>
        <p:nvSpPr>
          <p:cNvPr id="34" name="Espace réservé de la date 14">
            <a:extLst>
              <a:ext uri="{FF2B5EF4-FFF2-40B4-BE49-F238E27FC236}">
                <a16:creationId xmlns:a16="http://schemas.microsoft.com/office/drawing/2014/main" id="{4B0F896A-E251-F8C0-B65A-073A4631B9B1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276481" y="3367442"/>
            <a:ext cx="1135118" cy="123119"/>
          </a:xfrm>
          <a:prstGeom prst="rect">
            <a:avLst/>
          </a:prstGeom>
        </p:spPr>
        <p:txBody>
          <a:bodyPr anchor="ctr"/>
          <a:lstStyle>
            <a:defPPr>
              <a:defRPr lang="fr-FR"/>
            </a:defPPr>
            <a:lvl1pPr marL="0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8686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7372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06058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74745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43431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12117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80803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49489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800" b="1" i="0" kern="1200" spc="100" baseline="0">
                <a:solidFill>
                  <a:schemeClr val="bg1"/>
                </a:solidFill>
                <a:latin typeface="Paris2024" panose="02010503030201020103" pitchFamily="2" charset="0"/>
                <a:ea typeface="+mn-ea"/>
                <a:cs typeface="+mn-cs"/>
              </a:rPr>
              <a:t>PARIS2024</a:t>
            </a:r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74216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u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motif, tissu, Turquoise, papier d’emballage&#10;&#10;Description générée automatiquement">
            <a:extLst>
              <a:ext uri="{FF2B5EF4-FFF2-40B4-BE49-F238E27FC236}">
                <a16:creationId xmlns:a16="http://schemas.microsoft.com/office/drawing/2014/main" id="{DBEF9E15-CA4F-58C2-2849-85F43FDD77C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55250" y="0"/>
            <a:ext cx="3436750" cy="688507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1317FB4-060D-FFEA-7CDD-A4D96BBEA43D}"/>
              </a:ext>
            </a:extLst>
          </p:cNvPr>
          <p:cNvSpPr/>
          <p:nvPr userDrawn="1"/>
        </p:nvSpPr>
        <p:spPr>
          <a:xfrm>
            <a:off x="8755250" y="5222292"/>
            <a:ext cx="3436750" cy="16627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fr-FR" b="1">
              <a:latin typeface="Source Sans Pro" panose="020B0503030403020204" pitchFamily="34" charset="77"/>
            </a:endParaRPr>
          </a:p>
        </p:txBody>
      </p:sp>
      <p:sp>
        <p:nvSpPr>
          <p:cNvPr id="2" name="Espace réservé pour une image  3">
            <a:extLst>
              <a:ext uri="{FF2B5EF4-FFF2-40B4-BE49-F238E27FC236}">
                <a16:creationId xmlns:a16="http://schemas.microsoft.com/office/drawing/2014/main" id="{5D9CB486-84FE-01CE-9800-C07F81BA333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0" y="0"/>
            <a:ext cx="8763000" cy="6858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6AA41DF5-1494-FFA6-FE9F-C6B4BB263E1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58376" y="5282977"/>
            <a:ext cx="2925230" cy="1541410"/>
          </a:xfrm>
          <a:prstGeom prst="rect">
            <a:avLst/>
          </a:prstGeom>
        </p:spPr>
      </p:pic>
      <p:sp>
        <p:nvSpPr>
          <p:cNvPr id="12" name="Titre 1">
            <a:extLst>
              <a:ext uri="{FF2B5EF4-FFF2-40B4-BE49-F238E27FC236}">
                <a16:creationId xmlns:a16="http://schemas.microsoft.com/office/drawing/2014/main" id="{13A563CB-83D5-89E1-2640-15D6F1AC1B7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81050" y="2520000"/>
            <a:ext cx="5413094" cy="156760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lnSpc>
                <a:spcPct val="80000"/>
              </a:lnSpc>
              <a:defRPr sz="5400" b="1" i="1">
                <a:solidFill>
                  <a:schemeClr val="bg1"/>
                </a:solidFill>
                <a:latin typeface="Paris2024 Black" panose="02010503030201020103" pitchFamily="2" charset="0"/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13" name="Espace réservé du texte 8">
            <a:extLst>
              <a:ext uri="{FF2B5EF4-FFF2-40B4-BE49-F238E27FC236}">
                <a16:creationId xmlns:a16="http://schemas.microsoft.com/office/drawing/2014/main" id="{4F529B88-477E-D7C8-08C2-74A760DECC1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81050" y="4160762"/>
            <a:ext cx="5413094" cy="711703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lnSpc>
                <a:spcPct val="80000"/>
              </a:lnSpc>
              <a:spcAft>
                <a:spcPts val="0"/>
              </a:spcAft>
              <a:defRPr sz="1800" b="1" i="0" cap="none" baseline="0">
                <a:solidFill>
                  <a:schemeClr val="bg1"/>
                </a:solidFill>
                <a:latin typeface="Paris2024" panose="02010503030201020103" pitchFamily="2" charset="0"/>
              </a:defRPr>
            </a:lvl1pPr>
          </a:lstStyle>
          <a:p>
            <a:pPr lvl="0"/>
            <a:r>
              <a:rPr lang="fr-FR"/>
              <a:t>Sous-titre de la présentation</a:t>
            </a:r>
          </a:p>
        </p:txBody>
      </p:sp>
      <p:sp>
        <p:nvSpPr>
          <p:cNvPr id="14" name="Espace réservé du texte 16">
            <a:extLst>
              <a:ext uri="{FF2B5EF4-FFF2-40B4-BE49-F238E27FC236}">
                <a16:creationId xmlns:a16="http://schemas.microsoft.com/office/drawing/2014/main" id="{6CBB8C13-127B-8030-55C6-BC8CF07E228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80769" y="5454011"/>
            <a:ext cx="5413375" cy="293688"/>
          </a:xfrm>
        </p:spPr>
        <p:txBody>
          <a:bodyPr anchor="ctr">
            <a:noAutofit/>
          </a:bodyPr>
          <a:lstStyle>
            <a:lvl1pPr>
              <a:defRPr lang="fr-FR" sz="1600" b="1" i="0" kern="1200" cap="all" baseline="0" dirty="0">
                <a:solidFill>
                  <a:schemeClr val="bg1"/>
                </a:solidFill>
                <a:latin typeface="Paris2024" panose="02010503030201020103" pitchFamily="2" charset="0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fr-FR"/>
              <a:t>Date</a:t>
            </a:r>
          </a:p>
        </p:txBody>
      </p:sp>
      <p:sp>
        <p:nvSpPr>
          <p:cNvPr id="15" name="Espace réservé du texte 8">
            <a:extLst>
              <a:ext uri="{FF2B5EF4-FFF2-40B4-BE49-F238E27FC236}">
                <a16:creationId xmlns:a16="http://schemas.microsoft.com/office/drawing/2014/main" id="{CA095C9B-8665-7020-7D3D-D6A5CAD9EBE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 rot="16200000">
            <a:off x="-1475350" y="5011351"/>
            <a:ext cx="3227701" cy="276999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lang="fr-FR" sz="700" b="0" i="0" kern="1200" dirty="0">
                <a:solidFill>
                  <a:schemeClr val="bg1">
                    <a:lumMod val="95000"/>
                  </a:schemeClr>
                </a:solidFill>
                <a:effectLst/>
                <a:latin typeface="Source Sans Pro Light" panose="020B0403030403020204" pitchFamily="34" charset="77"/>
                <a:ea typeface="+mn-ea"/>
                <a:cs typeface="+mn-cs"/>
              </a:defRPr>
            </a:lvl1pPr>
          </a:lstStyle>
          <a:p>
            <a:pPr lvl="0"/>
            <a:r>
              <a:rPr lang="fr-FR"/>
              <a:t>© Crédits photos</a:t>
            </a:r>
          </a:p>
        </p:txBody>
      </p:sp>
    </p:spTree>
    <p:extLst>
      <p:ext uri="{BB962C8B-B14F-4D97-AF65-F5344CB8AC3E}">
        <p14:creationId xmlns:p14="http://schemas.microsoft.com/office/powerpoint/2010/main" val="2877988237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Vidéo">
    <p:bg>
      <p:bgPr>
        <a:solidFill>
          <a:srgbClr val="3313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 : avec coins arrondis en haut 1">
            <a:extLst>
              <a:ext uri="{FF2B5EF4-FFF2-40B4-BE49-F238E27FC236}">
                <a16:creationId xmlns:a16="http://schemas.microsoft.com/office/drawing/2014/main" id="{F397DD17-D82A-E24E-99E9-B1A35EF12304}"/>
              </a:ext>
            </a:extLst>
          </p:cNvPr>
          <p:cNvSpPr/>
          <p:nvPr userDrawn="1"/>
        </p:nvSpPr>
        <p:spPr>
          <a:xfrm rot="5400000">
            <a:off x="3300298" y="-2505477"/>
            <a:ext cx="1005405" cy="7606002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fr-FR" b="1">
              <a:latin typeface="Source Sans Pro" panose="020B0503030403020204" pitchFamily="34" charset="77"/>
            </a:endParaRPr>
          </a:p>
        </p:txBody>
      </p:sp>
      <p:sp>
        <p:nvSpPr>
          <p:cNvPr id="27" name="Rectangle : avec coins arrondis en haut 26">
            <a:extLst>
              <a:ext uri="{FF2B5EF4-FFF2-40B4-BE49-F238E27FC236}">
                <a16:creationId xmlns:a16="http://schemas.microsoft.com/office/drawing/2014/main" id="{2B0F620D-A186-65A6-2ECE-655E1ADCEAD6}"/>
              </a:ext>
            </a:extLst>
          </p:cNvPr>
          <p:cNvSpPr/>
          <p:nvPr userDrawn="1"/>
        </p:nvSpPr>
        <p:spPr>
          <a:xfrm rot="5400000">
            <a:off x="3316609" y="-3316610"/>
            <a:ext cx="1005840" cy="7639059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fr-FR" b="1">
              <a:latin typeface="Source Sans Pro" panose="020B0503030403020204" pitchFamily="34" charset="77"/>
            </a:endParaRPr>
          </a:p>
        </p:txBody>
      </p:sp>
      <p:sp>
        <p:nvSpPr>
          <p:cNvPr id="28" name="Rectangle : avec coins arrondis en haut 27">
            <a:extLst>
              <a:ext uri="{FF2B5EF4-FFF2-40B4-BE49-F238E27FC236}">
                <a16:creationId xmlns:a16="http://schemas.microsoft.com/office/drawing/2014/main" id="{F504BABE-5CBA-30CF-C7D3-688500615A61}"/>
              </a:ext>
            </a:extLst>
          </p:cNvPr>
          <p:cNvSpPr/>
          <p:nvPr userDrawn="1"/>
        </p:nvSpPr>
        <p:spPr>
          <a:xfrm rot="5400000">
            <a:off x="2919529" y="-2919304"/>
            <a:ext cx="1800000" cy="7639058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FBA9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fr-FR" b="1">
              <a:latin typeface="Source Sans Pro" panose="020B0503030403020204" pitchFamily="34" charset="77"/>
            </a:endParaRPr>
          </a:p>
        </p:txBody>
      </p:sp>
      <p:sp>
        <p:nvSpPr>
          <p:cNvPr id="29" name="Rectangle : avec coins arrondis en haut 28">
            <a:extLst>
              <a:ext uri="{FF2B5EF4-FFF2-40B4-BE49-F238E27FC236}">
                <a16:creationId xmlns:a16="http://schemas.microsoft.com/office/drawing/2014/main" id="{9DB676F4-F21B-2E27-CA87-7D38F5E7165E}"/>
              </a:ext>
            </a:extLst>
          </p:cNvPr>
          <p:cNvSpPr/>
          <p:nvPr userDrawn="1"/>
        </p:nvSpPr>
        <p:spPr>
          <a:xfrm rot="5400000" flipV="1">
            <a:off x="6470000" y="1136000"/>
            <a:ext cx="6858002" cy="4586002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fr-FR" b="1">
              <a:latin typeface="Source Sans Pro" panose="020B0503030403020204" pitchFamily="34" charset="77"/>
            </a:endParaRPr>
          </a:p>
        </p:txBody>
      </p:sp>
      <p:sp>
        <p:nvSpPr>
          <p:cNvPr id="30" name="Espace réservé du texte 3">
            <a:extLst>
              <a:ext uri="{FF2B5EF4-FFF2-40B4-BE49-F238E27FC236}">
                <a16:creationId xmlns:a16="http://schemas.microsoft.com/office/drawing/2014/main" id="{0F438A14-2A68-7263-E97C-0401CF2B0B73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629763" y="3044650"/>
            <a:ext cx="6515296" cy="3218270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1400" b="0" i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1" name="Espace réservé du texte 12">
            <a:extLst>
              <a:ext uri="{FF2B5EF4-FFF2-40B4-BE49-F238E27FC236}">
                <a16:creationId xmlns:a16="http://schemas.microsoft.com/office/drawing/2014/main" id="{65AC7CBD-0BE8-2A42-F0AD-9BDD224D8AE2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629763" y="2287680"/>
            <a:ext cx="6515298" cy="71120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7938" indent="0">
              <a:lnSpc>
                <a:spcPct val="80000"/>
              </a:lnSpc>
              <a:spcAft>
                <a:spcPts val="0"/>
              </a:spcAft>
              <a:tabLst/>
              <a:defRPr lang="fr-FR" sz="1800" b="1" i="0" kern="1200" cap="none" baseline="0" dirty="0">
                <a:solidFill>
                  <a:schemeClr val="bg1"/>
                </a:solidFill>
                <a:latin typeface="Paris2024" panose="02010503030201020103" pitchFamily="2" charset="0"/>
                <a:ea typeface="+mn-ea"/>
                <a:cs typeface="+mn-cs"/>
              </a:defRPr>
            </a:lvl1pPr>
            <a:lvl2pPr marL="7938" indent="0">
              <a:tabLst/>
              <a:defRPr sz="1600" b="0" i="0">
                <a:latin typeface="Paris2024 Semibold" panose="02010503030201020103" pitchFamily="2" charset="0"/>
              </a:defRPr>
            </a:lvl2pPr>
            <a:lvl3pPr marL="7938" indent="0">
              <a:tabLst/>
              <a:defRPr sz="1400" b="0" i="0">
                <a:latin typeface="Source Sans Pro" panose="020B0503030403020204" pitchFamily="34" charset="77"/>
              </a:defRPr>
            </a:lvl3pPr>
            <a:lvl4pPr marL="7938" indent="0">
              <a:tabLst/>
              <a:defRPr sz="1400" b="1" i="0">
                <a:latin typeface="Source Sans Pro" panose="020B0503030403020204" pitchFamily="34" charset="77"/>
              </a:defRPr>
            </a:lvl4pPr>
            <a:lvl5pPr marL="7938" indent="0">
              <a:tabLst/>
              <a:defRPr sz="1400"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2" name="Titre 1">
            <a:extLst>
              <a:ext uri="{FF2B5EF4-FFF2-40B4-BE49-F238E27FC236}">
                <a16:creationId xmlns:a16="http://schemas.microsoft.com/office/drawing/2014/main" id="{D0ECFAAD-12FA-C14F-18E5-5885FF05B0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9763" y="487680"/>
            <a:ext cx="6515297" cy="518160"/>
          </a:xfrm>
        </p:spPr>
        <p:txBody>
          <a:bodyPr anchor="t">
            <a:noAutofit/>
          </a:bodyPr>
          <a:lstStyle>
            <a:lvl1pPr>
              <a:defRPr lang="fr-FR" sz="4000" b="1" i="1" kern="1200" cap="all" baseline="0">
                <a:solidFill>
                  <a:srgbClr val="331362"/>
                </a:solidFill>
                <a:latin typeface="Paris2024 Black" panose="02010503030201020103" pitchFamily="2" charset="0"/>
                <a:ea typeface="+mj-ea"/>
                <a:cs typeface="+mj-cs"/>
              </a:defRPr>
            </a:lvl1pPr>
          </a:lstStyle>
          <a:p>
            <a:r>
              <a:rPr lang="fr-FR"/>
              <a:t>Titre de la slide</a:t>
            </a:r>
          </a:p>
        </p:txBody>
      </p:sp>
      <p:sp>
        <p:nvSpPr>
          <p:cNvPr id="33" name="Espace réservé du texte 12">
            <a:extLst>
              <a:ext uri="{FF2B5EF4-FFF2-40B4-BE49-F238E27FC236}">
                <a16:creationId xmlns:a16="http://schemas.microsoft.com/office/drawing/2014/main" id="{CCAF92FB-C3B4-3D21-9506-78C2CF0A05B5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29762" y="1006710"/>
            <a:ext cx="6515297" cy="486585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7938" indent="0">
              <a:lnSpc>
                <a:spcPct val="80000"/>
              </a:lnSpc>
              <a:spcAft>
                <a:spcPts val="0"/>
              </a:spcAft>
              <a:tabLst/>
              <a:defRPr lang="fr-FR" sz="2000" b="1" i="0" kern="1200" cap="all" baseline="0" dirty="0">
                <a:solidFill>
                  <a:srgbClr val="331362"/>
                </a:solidFill>
                <a:latin typeface="Paris2024" panose="02010503030201020103" pitchFamily="2" charset="0"/>
                <a:ea typeface="+mn-ea"/>
                <a:cs typeface="+mn-cs"/>
              </a:defRPr>
            </a:lvl1pPr>
            <a:lvl2pPr marL="7938" indent="0">
              <a:tabLst/>
              <a:defRPr sz="1600" b="0" i="0">
                <a:latin typeface="Paris2024 Semibold" panose="02010503030201020103" pitchFamily="2" charset="0"/>
              </a:defRPr>
            </a:lvl2pPr>
            <a:lvl3pPr marL="7938" indent="0">
              <a:tabLst/>
              <a:defRPr sz="1400" b="0" i="0">
                <a:latin typeface="Source Sans Pro" panose="020B0503030403020204" pitchFamily="34" charset="77"/>
              </a:defRPr>
            </a:lvl3pPr>
            <a:lvl4pPr marL="7938" indent="0">
              <a:tabLst/>
              <a:defRPr sz="1400" b="1" i="0">
                <a:latin typeface="Source Sans Pro" panose="020B0503030403020204" pitchFamily="34" charset="77"/>
              </a:defRPr>
            </a:lvl4pPr>
            <a:lvl5pPr marL="7938" indent="0">
              <a:tabLst/>
              <a:defRPr sz="1400"/>
            </a:lvl5pPr>
          </a:lstStyle>
          <a:p>
            <a:pPr lvl="0"/>
            <a:r>
              <a:rPr lang="fr-FR"/>
              <a:t>Sous-titre de la slide</a:t>
            </a:r>
          </a:p>
        </p:txBody>
      </p:sp>
      <p:sp>
        <p:nvSpPr>
          <p:cNvPr id="6" name="Espace réservé du numéro de diapositive 3">
            <a:extLst>
              <a:ext uri="{FF2B5EF4-FFF2-40B4-BE49-F238E27FC236}">
                <a16:creationId xmlns:a16="http://schemas.microsoft.com/office/drawing/2014/main" id="{3C7A2C0C-CEA1-D41D-0E0E-F73DF5AD0F4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663197" y="6470217"/>
            <a:ext cx="352330" cy="376129"/>
          </a:xfrm>
        </p:spPr>
        <p:txBody>
          <a:bodyPr/>
          <a:lstStyle/>
          <a:p>
            <a:fld id="{C5569918-0B2F-4649-838B-5A48C61CC09E}" type="slidenum">
              <a:rPr lang="fr-FR" smtClean="0"/>
              <a:t>‹#›</a:t>
            </a:fld>
            <a:endParaRPr lang="fr-FR"/>
          </a:p>
        </p:txBody>
      </p:sp>
      <p:sp>
        <p:nvSpPr>
          <p:cNvPr id="12" name="Espace réservé de l'élément multimédia 4">
            <a:extLst>
              <a:ext uri="{FF2B5EF4-FFF2-40B4-BE49-F238E27FC236}">
                <a16:creationId xmlns:a16="http://schemas.microsoft.com/office/drawing/2014/main" id="{5552F2CC-8E62-4037-F50F-DB853F374493}"/>
              </a:ext>
            </a:extLst>
          </p:cNvPr>
          <p:cNvSpPr>
            <a:spLocks noGrp="1"/>
          </p:cNvSpPr>
          <p:nvPr>
            <p:ph type="media" sz="quarter" idx="17"/>
          </p:nvPr>
        </p:nvSpPr>
        <p:spPr>
          <a:xfrm>
            <a:off x="8273406" y="502920"/>
            <a:ext cx="3240000" cy="5760000"/>
          </a:xfrm>
          <a:solidFill>
            <a:schemeClr val="bg1">
              <a:lumMod val="65000"/>
            </a:schemeClr>
          </a:solidFill>
        </p:spPr>
        <p:txBody>
          <a:bodyPr/>
          <a:lstStyle/>
          <a:p>
            <a:endParaRPr lang="fr-FR"/>
          </a:p>
        </p:txBody>
      </p:sp>
      <p:sp>
        <p:nvSpPr>
          <p:cNvPr id="15" name="Espace réservé du pied de page 2">
            <a:extLst>
              <a:ext uri="{FF2B5EF4-FFF2-40B4-BE49-F238E27FC236}">
                <a16:creationId xmlns:a16="http://schemas.microsoft.com/office/drawing/2014/main" id="{A1C25C5C-95F5-8570-A0DA-DEBF3657B23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9517" y="6581472"/>
            <a:ext cx="6574804" cy="15361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¤1 Medical Meeting 04 -12 - 2023</a:t>
            </a:r>
            <a:endParaRPr lang="fr-FR"/>
          </a:p>
        </p:txBody>
      </p:sp>
      <p:sp>
        <p:nvSpPr>
          <p:cNvPr id="34" name="Espace réservé de la date 14">
            <a:extLst>
              <a:ext uri="{FF2B5EF4-FFF2-40B4-BE49-F238E27FC236}">
                <a16:creationId xmlns:a16="http://schemas.microsoft.com/office/drawing/2014/main" id="{4B0F896A-E251-F8C0-B65A-073A4631B9B1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276481" y="3367442"/>
            <a:ext cx="1135118" cy="123119"/>
          </a:xfrm>
          <a:prstGeom prst="rect">
            <a:avLst/>
          </a:prstGeom>
        </p:spPr>
        <p:txBody>
          <a:bodyPr anchor="ctr"/>
          <a:lstStyle>
            <a:defPPr>
              <a:defRPr lang="fr-FR"/>
            </a:defPPr>
            <a:lvl1pPr marL="0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8686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7372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06058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74745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43431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12117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80803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49489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800" b="1" i="0" kern="1200" spc="100" baseline="0">
                <a:solidFill>
                  <a:schemeClr val="bg1"/>
                </a:solidFill>
                <a:latin typeface="Paris2024" panose="02010503030201020103" pitchFamily="2" charset="0"/>
                <a:ea typeface="+mn-ea"/>
                <a:cs typeface="+mn-cs"/>
              </a:rPr>
              <a:t>PARIS2024</a:t>
            </a:r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5120580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hiffres clés">
    <p:bg>
      <p:bgPr>
        <a:solidFill>
          <a:srgbClr val="0223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 : avec coins arrondis en haut 5">
            <a:extLst>
              <a:ext uri="{FF2B5EF4-FFF2-40B4-BE49-F238E27FC236}">
                <a16:creationId xmlns:a16="http://schemas.microsoft.com/office/drawing/2014/main" id="{06DA42F2-F433-5879-6CF9-11B8FD517BEC}"/>
              </a:ext>
            </a:extLst>
          </p:cNvPr>
          <p:cNvSpPr/>
          <p:nvPr userDrawn="1"/>
        </p:nvSpPr>
        <p:spPr>
          <a:xfrm rot="5400000">
            <a:off x="3547297" y="-2752477"/>
            <a:ext cx="1005405" cy="8100000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fr-FR" b="1">
              <a:latin typeface="Source Sans Pro" panose="020B0503030403020204" pitchFamily="34" charset="77"/>
            </a:endParaRPr>
          </a:p>
        </p:txBody>
      </p:sp>
      <p:sp>
        <p:nvSpPr>
          <p:cNvPr id="7" name="Rectangle : avec coins arrondis en haut 6">
            <a:extLst>
              <a:ext uri="{FF2B5EF4-FFF2-40B4-BE49-F238E27FC236}">
                <a16:creationId xmlns:a16="http://schemas.microsoft.com/office/drawing/2014/main" id="{0FEF4A29-DDFD-9033-FBC8-E069AA8695DE}"/>
              </a:ext>
            </a:extLst>
          </p:cNvPr>
          <p:cNvSpPr/>
          <p:nvPr userDrawn="1"/>
        </p:nvSpPr>
        <p:spPr>
          <a:xfrm rot="5400000">
            <a:off x="3564105" y="-3562755"/>
            <a:ext cx="971789" cy="8100000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fr-FR" b="1">
              <a:latin typeface="Source Sans Pro" panose="020B0503030403020204" pitchFamily="34" charset="77"/>
            </a:endParaRPr>
          </a:p>
        </p:txBody>
      </p:sp>
      <p:sp>
        <p:nvSpPr>
          <p:cNvPr id="14" name="Rectangle : avec coins arrondis en haut 13">
            <a:extLst>
              <a:ext uri="{FF2B5EF4-FFF2-40B4-BE49-F238E27FC236}">
                <a16:creationId xmlns:a16="http://schemas.microsoft.com/office/drawing/2014/main" id="{39AD4A36-9AC9-A411-8E6E-F96D67996FF8}"/>
              </a:ext>
            </a:extLst>
          </p:cNvPr>
          <p:cNvSpPr/>
          <p:nvPr/>
        </p:nvSpPr>
        <p:spPr>
          <a:xfrm rot="5400000">
            <a:off x="3564105" y="-3564105"/>
            <a:ext cx="971789" cy="8100000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fr-FR" b="1">
              <a:latin typeface="Source Sans Pro" panose="020B0503030403020204" pitchFamily="34" charset="77"/>
            </a:endParaRPr>
          </a:p>
        </p:txBody>
      </p:sp>
      <p:sp>
        <p:nvSpPr>
          <p:cNvPr id="11" name="Rectangle : avec coins arrondis en haut 10">
            <a:extLst>
              <a:ext uri="{FF2B5EF4-FFF2-40B4-BE49-F238E27FC236}">
                <a16:creationId xmlns:a16="http://schemas.microsoft.com/office/drawing/2014/main" id="{DC8B32D6-EAE4-96C6-83EF-1BEB1790551B}"/>
              </a:ext>
            </a:extLst>
          </p:cNvPr>
          <p:cNvSpPr/>
          <p:nvPr/>
        </p:nvSpPr>
        <p:spPr>
          <a:xfrm rot="5400000">
            <a:off x="3149999" y="-3149775"/>
            <a:ext cx="1800000" cy="8100000"/>
          </a:xfrm>
          <a:prstGeom prst="round2SameRect">
            <a:avLst>
              <a:gd name="adj1" fmla="val 48937"/>
              <a:gd name="adj2" fmla="val 0"/>
            </a:avLst>
          </a:prstGeom>
          <a:solidFill>
            <a:srgbClr val="FBA9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fr-FR" b="1">
              <a:latin typeface="Source Sans Pro" panose="020B0503030403020204" pitchFamily="34" charset="77"/>
            </a:endParaRPr>
          </a:p>
        </p:txBody>
      </p:sp>
      <p:sp>
        <p:nvSpPr>
          <p:cNvPr id="18" name="Espace réservé pour une image  17">
            <a:extLst>
              <a:ext uri="{FF2B5EF4-FFF2-40B4-BE49-F238E27FC236}">
                <a16:creationId xmlns:a16="http://schemas.microsoft.com/office/drawing/2014/main" id="{92E7948E-97A4-27DD-7271-22774D313AFD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-1" y="1800225"/>
            <a:ext cx="4084807" cy="5057775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12" name="Rectangle : avec coins arrondis en haut 11">
            <a:extLst>
              <a:ext uri="{FF2B5EF4-FFF2-40B4-BE49-F238E27FC236}">
                <a16:creationId xmlns:a16="http://schemas.microsoft.com/office/drawing/2014/main" id="{461FDEB3-6C40-BC67-0DCF-88FCF0311091}"/>
              </a:ext>
            </a:extLst>
          </p:cNvPr>
          <p:cNvSpPr/>
          <p:nvPr/>
        </p:nvSpPr>
        <p:spPr>
          <a:xfrm rot="5400000" flipV="1">
            <a:off x="6717000" y="1383000"/>
            <a:ext cx="6858002" cy="4092002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fr-FR" b="1">
              <a:latin typeface="Source Sans Pro" panose="020B0503030403020204" pitchFamily="34" charset="77"/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996C34B-A806-F35B-8E5B-71D3B4A984A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5569918-0B2F-4649-838B-5A48C61CC09E}" type="slidenum">
              <a:rPr lang="fr-FR" smtClean="0"/>
              <a:t>‹#›</a:t>
            </a:fld>
            <a:endParaRPr lang="fr-FR"/>
          </a:p>
        </p:txBody>
      </p:sp>
      <p:sp>
        <p:nvSpPr>
          <p:cNvPr id="9" name="Espace réservé du texte 3">
            <a:extLst>
              <a:ext uri="{FF2B5EF4-FFF2-40B4-BE49-F238E27FC236}">
                <a16:creationId xmlns:a16="http://schemas.microsoft.com/office/drawing/2014/main" id="{761C1082-989D-E9BC-F94E-6DA63D37E19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635999" y="1244650"/>
            <a:ext cx="3027196" cy="4759910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1400" b="0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0" name="Espace réservé du texte 12">
            <a:extLst>
              <a:ext uri="{FF2B5EF4-FFF2-40B4-BE49-F238E27FC236}">
                <a16:creationId xmlns:a16="http://schemas.microsoft.com/office/drawing/2014/main" id="{A1EAA21E-7F65-6519-C534-D610254FA1D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635999" y="487680"/>
            <a:ext cx="3027197" cy="71120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7938" indent="0">
              <a:lnSpc>
                <a:spcPct val="80000"/>
              </a:lnSpc>
              <a:spcAft>
                <a:spcPts val="0"/>
              </a:spcAft>
              <a:tabLst/>
              <a:defRPr lang="fr-FR" sz="1800" b="1" i="0" kern="1200" cap="none" baseline="0" dirty="0">
                <a:solidFill>
                  <a:schemeClr val="tx1"/>
                </a:solidFill>
                <a:latin typeface="Paris2024" panose="02010503030201020103" pitchFamily="2" charset="0"/>
                <a:ea typeface="+mn-ea"/>
                <a:cs typeface="+mn-cs"/>
              </a:defRPr>
            </a:lvl1pPr>
            <a:lvl2pPr marL="7938" indent="0">
              <a:tabLst/>
              <a:defRPr sz="1600" b="0" i="0">
                <a:latin typeface="Paris2024 Semibold" panose="02010503030201020103" pitchFamily="2" charset="0"/>
              </a:defRPr>
            </a:lvl2pPr>
            <a:lvl3pPr marL="7938" indent="0">
              <a:tabLst/>
              <a:defRPr sz="1400" b="0" i="0">
                <a:latin typeface="Source Sans Pro" panose="020B0503030403020204" pitchFamily="34" charset="77"/>
              </a:defRPr>
            </a:lvl3pPr>
            <a:lvl4pPr marL="7938" indent="0">
              <a:tabLst/>
              <a:defRPr sz="1400" b="1" i="0">
                <a:latin typeface="Source Sans Pro" panose="020B0503030403020204" pitchFamily="34" charset="77"/>
              </a:defRPr>
            </a:lvl4pPr>
            <a:lvl5pPr marL="7938" indent="0">
              <a:tabLst/>
              <a:defRPr sz="1400"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6" name="Espace réservé du texte 2">
            <a:extLst>
              <a:ext uri="{FF2B5EF4-FFF2-40B4-BE49-F238E27FC236}">
                <a16:creationId xmlns:a16="http://schemas.microsoft.com/office/drawing/2014/main" id="{C1CF4F14-FE91-2DEA-EEE9-4A32C8C49A8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578804" y="3193507"/>
            <a:ext cx="3027197" cy="1687244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1500" b="1" i="1">
                <a:solidFill>
                  <a:srgbClr val="FBA9CB"/>
                </a:solidFill>
                <a:latin typeface="Paris2024 Black" panose="02010503030201020103" pitchFamily="2" charset="0"/>
              </a:defRPr>
            </a:lvl1pPr>
          </a:lstStyle>
          <a:p>
            <a:pPr lvl="0"/>
            <a:r>
              <a:rPr lang="fr-FR"/>
              <a:t>#</a:t>
            </a:r>
          </a:p>
        </p:txBody>
      </p:sp>
      <p:sp>
        <p:nvSpPr>
          <p:cNvPr id="19" name="Espace réservé du texte 12">
            <a:extLst>
              <a:ext uri="{FF2B5EF4-FFF2-40B4-BE49-F238E27FC236}">
                <a16:creationId xmlns:a16="http://schemas.microsoft.com/office/drawing/2014/main" id="{D628017D-941B-59D7-B675-A94B61022CE1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578804" y="5870272"/>
            <a:ext cx="3027197" cy="71120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7938" indent="0">
              <a:lnSpc>
                <a:spcPct val="80000"/>
              </a:lnSpc>
              <a:spcAft>
                <a:spcPts val="0"/>
              </a:spcAft>
              <a:tabLst/>
              <a:defRPr lang="fr-FR" sz="1800" b="1" i="0" kern="1200" cap="none" baseline="0" dirty="0">
                <a:solidFill>
                  <a:srgbClr val="FBA9CB"/>
                </a:solidFill>
                <a:latin typeface="Paris2024 Semibold" panose="02010503030201020103" pitchFamily="2" charset="0"/>
                <a:ea typeface="+mn-ea"/>
                <a:cs typeface="+mn-cs"/>
              </a:defRPr>
            </a:lvl1pPr>
            <a:lvl2pPr marL="7938" indent="0">
              <a:tabLst/>
              <a:defRPr sz="1600" b="0" i="0">
                <a:latin typeface="Paris2024 Semibold" panose="02010503030201020103" pitchFamily="2" charset="0"/>
              </a:defRPr>
            </a:lvl2pPr>
            <a:lvl3pPr marL="7938" indent="0">
              <a:tabLst/>
              <a:defRPr sz="1400" b="0" i="0">
                <a:latin typeface="Source Sans Pro" panose="020B0503030403020204" pitchFamily="34" charset="77"/>
              </a:defRPr>
            </a:lvl3pPr>
            <a:lvl4pPr marL="7938" indent="0">
              <a:tabLst/>
              <a:defRPr sz="1400" b="1" i="0">
                <a:latin typeface="Source Sans Pro" panose="020B0503030403020204" pitchFamily="34" charset="77"/>
              </a:defRPr>
            </a:lvl4pPr>
            <a:lvl5pPr marL="7938" indent="0">
              <a:tabLst/>
              <a:defRPr sz="1400"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6" name="Espace réservé du texte 8">
            <a:extLst>
              <a:ext uri="{FF2B5EF4-FFF2-40B4-BE49-F238E27FC236}">
                <a16:creationId xmlns:a16="http://schemas.microsoft.com/office/drawing/2014/main" id="{7B7E3C76-F648-EFAA-A8DC-BFFC6CE6D80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 rot="16200000">
            <a:off x="-1475350" y="4612868"/>
            <a:ext cx="3227701" cy="276999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lang="fr-FR" sz="700" b="0" i="0" kern="1200" dirty="0">
                <a:solidFill>
                  <a:schemeClr val="bg1">
                    <a:lumMod val="95000"/>
                  </a:schemeClr>
                </a:solidFill>
                <a:effectLst/>
                <a:latin typeface="Source Sans Pro Light" panose="020B0403030403020204" pitchFamily="34" charset="77"/>
                <a:ea typeface="+mn-ea"/>
                <a:cs typeface="+mn-cs"/>
              </a:defRPr>
            </a:lvl1pPr>
          </a:lstStyle>
          <a:p>
            <a:pPr lvl="0"/>
            <a:r>
              <a:rPr lang="fr-FR"/>
              <a:t>© Crédits photos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1B5851A-9700-6A80-E840-248A1BC6BB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9764" y="487680"/>
            <a:ext cx="6976237" cy="518160"/>
          </a:xfrm>
        </p:spPr>
        <p:txBody>
          <a:bodyPr anchor="t">
            <a:noAutofit/>
          </a:bodyPr>
          <a:lstStyle>
            <a:lvl1pPr>
              <a:defRPr lang="fr-FR" sz="4000" b="1" i="1" kern="1200" cap="all" baseline="0">
                <a:solidFill>
                  <a:schemeClr val="accent2"/>
                </a:solidFill>
                <a:latin typeface="Paris2024 Black" panose="02010503030201020103" pitchFamily="2" charset="0"/>
                <a:ea typeface="+mj-ea"/>
                <a:cs typeface="+mj-cs"/>
              </a:defRPr>
            </a:lvl1pPr>
          </a:lstStyle>
          <a:p>
            <a:r>
              <a:rPr lang="fr-FR"/>
              <a:t>Titre de la slide</a:t>
            </a:r>
          </a:p>
        </p:txBody>
      </p:sp>
      <p:sp>
        <p:nvSpPr>
          <p:cNvPr id="5" name="Espace réservé du texte 12">
            <a:extLst>
              <a:ext uri="{FF2B5EF4-FFF2-40B4-BE49-F238E27FC236}">
                <a16:creationId xmlns:a16="http://schemas.microsoft.com/office/drawing/2014/main" id="{431C95DC-620B-998F-F864-FCD0E3F8B07C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9763" y="1006710"/>
            <a:ext cx="6976237" cy="486585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7938" indent="0">
              <a:lnSpc>
                <a:spcPct val="80000"/>
              </a:lnSpc>
              <a:spcAft>
                <a:spcPts val="0"/>
              </a:spcAft>
              <a:tabLst/>
              <a:defRPr lang="fr-FR" sz="2000" b="1" i="0" kern="1200" cap="all" baseline="0" dirty="0">
                <a:solidFill>
                  <a:schemeClr val="accent2"/>
                </a:solidFill>
                <a:latin typeface="Paris2024" panose="02010503030201020103" pitchFamily="2" charset="0"/>
                <a:ea typeface="+mn-ea"/>
                <a:cs typeface="+mn-cs"/>
              </a:defRPr>
            </a:lvl1pPr>
            <a:lvl2pPr marL="7938" indent="0">
              <a:tabLst/>
              <a:defRPr sz="1600" b="0" i="0">
                <a:latin typeface="Paris2024 Semibold" panose="02010503030201020103" pitchFamily="2" charset="0"/>
              </a:defRPr>
            </a:lvl2pPr>
            <a:lvl3pPr marL="7938" indent="0">
              <a:tabLst/>
              <a:defRPr sz="1400" b="0" i="0">
                <a:latin typeface="Source Sans Pro" panose="020B0503030403020204" pitchFamily="34" charset="77"/>
              </a:defRPr>
            </a:lvl3pPr>
            <a:lvl4pPr marL="7938" indent="0">
              <a:tabLst/>
              <a:defRPr sz="1400" b="1" i="0">
                <a:latin typeface="Source Sans Pro" panose="020B0503030403020204" pitchFamily="34" charset="77"/>
              </a:defRPr>
            </a:lvl4pPr>
            <a:lvl5pPr marL="7938" indent="0">
              <a:tabLst/>
              <a:defRPr sz="1400"/>
            </a:lvl5pPr>
          </a:lstStyle>
          <a:p>
            <a:pPr lvl="0"/>
            <a:r>
              <a:rPr lang="fr-FR"/>
              <a:t>Sous-titre de la slide</a:t>
            </a:r>
          </a:p>
        </p:txBody>
      </p:sp>
    </p:spTree>
    <p:extLst>
      <p:ext uri="{BB962C8B-B14F-4D97-AF65-F5344CB8AC3E}">
        <p14:creationId xmlns:p14="http://schemas.microsoft.com/office/powerpoint/2010/main" val="4181220282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hiffres clé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e 12">
            <a:extLst>
              <a:ext uri="{FF2B5EF4-FFF2-40B4-BE49-F238E27FC236}">
                <a16:creationId xmlns:a16="http://schemas.microsoft.com/office/drawing/2014/main" id="{909BDDFE-1DF2-AF12-167E-7D452B563D07}"/>
              </a:ext>
            </a:extLst>
          </p:cNvPr>
          <p:cNvGrpSpPr/>
          <p:nvPr userDrawn="1"/>
        </p:nvGrpSpPr>
        <p:grpSpPr>
          <a:xfrm>
            <a:off x="10488524" y="44809"/>
            <a:ext cx="1701205" cy="1556986"/>
            <a:chOff x="10488524" y="44809"/>
            <a:chExt cx="1701205" cy="1556986"/>
          </a:xfrm>
        </p:grpSpPr>
        <p:pic>
          <p:nvPicPr>
            <p:cNvPr id="6" name="Image 5">
              <a:extLst>
                <a:ext uri="{FF2B5EF4-FFF2-40B4-BE49-F238E27FC236}">
                  <a16:creationId xmlns:a16="http://schemas.microsoft.com/office/drawing/2014/main" id="{5C096CAD-951E-5DA1-23CB-E5EFEF3966A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55674" r="5768"/>
            <a:stretch/>
          </p:blipFill>
          <p:spPr>
            <a:xfrm>
              <a:off x="10488524" y="44809"/>
              <a:ext cx="1701205" cy="1069307"/>
            </a:xfrm>
            <a:prstGeom prst="rect">
              <a:avLst/>
            </a:prstGeom>
          </p:spPr>
        </p:pic>
        <p:pic>
          <p:nvPicPr>
            <p:cNvPr id="7" name="Image 6">
              <a:extLst>
                <a:ext uri="{FF2B5EF4-FFF2-40B4-BE49-F238E27FC236}">
                  <a16:creationId xmlns:a16="http://schemas.microsoft.com/office/drawing/2014/main" id="{E93D7671-1988-204A-5292-B0266A0E216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55674" r="5768" b="58750"/>
            <a:stretch/>
          </p:blipFill>
          <p:spPr>
            <a:xfrm>
              <a:off x="10488524" y="1160702"/>
              <a:ext cx="1701205" cy="441093"/>
            </a:xfrm>
            <a:prstGeom prst="rect">
              <a:avLst/>
            </a:prstGeom>
          </p:spPr>
        </p:pic>
      </p:grpSp>
      <p:sp>
        <p:nvSpPr>
          <p:cNvPr id="21" name="Forme libre 20">
            <a:extLst>
              <a:ext uri="{FF2B5EF4-FFF2-40B4-BE49-F238E27FC236}">
                <a16:creationId xmlns:a16="http://schemas.microsoft.com/office/drawing/2014/main" id="{F796F73B-4720-BB0C-BA95-26A49275605B}"/>
              </a:ext>
            </a:extLst>
          </p:cNvPr>
          <p:cNvSpPr>
            <a:spLocks noChangeAspect="1"/>
          </p:cNvSpPr>
          <p:nvPr/>
        </p:nvSpPr>
        <p:spPr>
          <a:xfrm>
            <a:off x="8099999" y="0"/>
            <a:ext cx="4092000" cy="1800000"/>
          </a:xfrm>
          <a:custGeom>
            <a:avLst/>
            <a:gdLst>
              <a:gd name="connsiteX0" fmla="*/ 0 w 4092000"/>
              <a:gd name="connsiteY0" fmla="*/ 0 h 1800000"/>
              <a:gd name="connsiteX1" fmla="*/ 2292226 w 4092000"/>
              <a:gd name="connsiteY1" fmla="*/ 0 h 1800000"/>
              <a:gd name="connsiteX2" fmla="*/ 2296025 w 4092000"/>
              <a:gd name="connsiteY2" fmla="*/ 0 h 1800000"/>
              <a:gd name="connsiteX3" fmla="*/ 2296025 w 4092000"/>
              <a:gd name="connsiteY3" fmla="*/ 180 h 1800000"/>
              <a:gd name="connsiteX4" fmla="*/ 2464909 w 4092000"/>
              <a:gd name="connsiteY4" fmla="*/ 8197 h 1800000"/>
              <a:gd name="connsiteX5" fmla="*/ 4082933 w 4092000"/>
              <a:gd name="connsiteY5" fmla="*/ 1619983 h 1800000"/>
              <a:gd name="connsiteX6" fmla="*/ 4092000 w 4092000"/>
              <a:gd name="connsiteY6" fmla="*/ 1800000 h 1800000"/>
              <a:gd name="connsiteX7" fmla="*/ 2296025 w 4092000"/>
              <a:gd name="connsiteY7" fmla="*/ 1800000 h 1800000"/>
              <a:gd name="connsiteX8" fmla="*/ 492452 w 4092000"/>
              <a:gd name="connsiteY8" fmla="*/ 1800000 h 1800000"/>
              <a:gd name="connsiteX9" fmla="*/ 0 w 4092000"/>
              <a:gd name="connsiteY9" fmla="*/ 1800000 h 18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92000" h="1800000">
                <a:moveTo>
                  <a:pt x="0" y="0"/>
                </a:moveTo>
                <a:lnTo>
                  <a:pt x="2292226" y="0"/>
                </a:lnTo>
                <a:lnTo>
                  <a:pt x="2296025" y="0"/>
                </a:lnTo>
                <a:lnTo>
                  <a:pt x="2296025" y="180"/>
                </a:lnTo>
                <a:lnTo>
                  <a:pt x="2464909" y="8197"/>
                </a:lnTo>
                <a:cubicBezTo>
                  <a:pt x="3317391" y="89538"/>
                  <a:pt x="3996516" y="766932"/>
                  <a:pt x="4082933" y="1619983"/>
                </a:cubicBezTo>
                <a:lnTo>
                  <a:pt x="4092000" y="1800000"/>
                </a:lnTo>
                <a:lnTo>
                  <a:pt x="2296025" y="1800000"/>
                </a:lnTo>
                <a:lnTo>
                  <a:pt x="492452" y="1800000"/>
                </a:lnTo>
                <a:lnTo>
                  <a:pt x="0" y="1800000"/>
                </a:lnTo>
                <a:close/>
              </a:path>
            </a:pathLst>
          </a:custGeom>
          <a:solidFill>
            <a:srgbClr val="61C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rIns="0" rtlCol="0" anchor="ctr">
            <a:noAutofit/>
          </a:bodyPr>
          <a:lstStyle/>
          <a:p>
            <a:pPr algn="ctr"/>
            <a:endParaRPr lang="fr-FR" b="1">
              <a:latin typeface="Source Sans Pro" panose="020B0503030403020204" pitchFamily="34" charset="77"/>
            </a:endParaRPr>
          </a:p>
        </p:txBody>
      </p:sp>
      <p:sp>
        <p:nvSpPr>
          <p:cNvPr id="18" name="Espace réservé pour une image  17">
            <a:extLst>
              <a:ext uri="{FF2B5EF4-FFF2-40B4-BE49-F238E27FC236}">
                <a16:creationId xmlns:a16="http://schemas.microsoft.com/office/drawing/2014/main" id="{92E7948E-97A4-27DD-7271-22774D313AFD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-1" y="1800225"/>
            <a:ext cx="4084807" cy="5057775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12" name="Rectangle : avec coins arrondis en haut 11">
            <a:extLst>
              <a:ext uri="{FF2B5EF4-FFF2-40B4-BE49-F238E27FC236}">
                <a16:creationId xmlns:a16="http://schemas.microsoft.com/office/drawing/2014/main" id="{461FDEB3-6C40-BC67-0DCF-88FCF0311091}"/>
              </a:ext>
            </a:extLst>
          </p:cNvPr>
          <p:cNvSpPr/>
          <p:nvPr/>
        </p:nvSpPr>
        <p:spPr>
          <a:xfrm rot="5400000">
            <a:off x="3563514" y="2321517"/>
            <a:ext cx="5057777" cy="4015194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0223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fr-FR" b="1">
              <a:latin typeface="Source Sans Pro" panose="020B0503030403020204" pitchFamily="34" charset="77"/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996C34B-A806-F35B-8E5B-71D3B4A984A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5569918-0B2F-4649-838B-5A48C61CC09E}" type="slidenum">
              <a:rPr lang="fr-FR" smtClean="0"/>
              <a:t>‹#›</a:t>
            </a:fld>
            <a:endParaRPr lang="fr-FR"/>
          </a:p>
        </p:txBody>
      </p:sp>
      <p:sp>
        <p:nvSpPr>
          <p:cNvPr id="9" name="Espace réservé du texte 3">
            <a:extLst>
              <a:ext uri="{FF2B5EF4-FFF2-40B4-BE49-F238E27FC236}">
                <a16:creationId xmlns:a16="http://schemas.microsoft.com/office/drawing/2014/main" id="{761C1082-989D-E9BC-F94E-6DA63D37E19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635999" y="3046816"/>
            <a:ext cx="3027196" cy="3423401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1400" b="0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0" name="Espace réservé du texte 12">
            <a:extLst>
              <a:ext uri="{FF2B5EF4-FFF2-40B4-BE49-F238E27FC236}">
                <a16:creationId xmlns:a16="http://schemas.microsoft.com/office/drawing/2014/main" id="{A1EAA21E-7F65-6519-C534-D610254FA1D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635999" y="2289846"/>
            <a:ext cx="3027197" cy="71120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7938" indent="0">
              <a:lnSpc>
                <a:spcPct val="80000"/>
              </a:lnSpc>
              <a:spcAft>
                <a:spcPts val="0"/>
              </a:spcAft>
              <a:tabLst/>
              <a:defRPr lang="fr-FR" sz="1800" b="1" i="0" kern="1200" cap="none" baseline="0" dirty="0">
                <a:solidFill>
                  <a:schemeClr val="tx1"/>
                </a:solidFill>
                <a:latin typeface="Paris2024" panose="02010503030201020103" pitchFamily="2" charset="0"/>
                <a:ea typeface="+mn-ea"/>
                <a:cs typeface="+mn-cs"/>
              </a:defRPr>
            </a:lvl1pPr>
            <a:lvl2pPr marL="7938" indent="0">
              <a:tabLst/>
              <a:defRPr sz="1600" b="0" i="0">
                <a:latin typeface="Paris2024 Semibold" panose="02010503030201020103" pitchFamily="2" charset="0"/>
              </a:defRPr>
            </a:lvl2pPr>
            <a:lvl3pPr marL="7938" indent="0">
              <a:tabLst/>
              <a:defRPr sz="1400" b="0" i="0">
                <a:latin typeface="Source Sans Pro" panose="020B0503030403020204" pitchFamily="34" charset="77"/>
              </a:defRPr>
            </a:lvl3pPr>
            <a:lvl4pPr marL="7938" indent="0">
              <a:tabLst/>
              <a:defRPr sz="1400" b="1" i="0">
                <a:latin typeface="Source Sans Pro" panose="020B0503030403020204" pitchFamily="34" charset="77"/>
              </a:defRPr>
            </a:lvl4pPr>
            <a:lvl5pPr marL="7938" indent="0">
              <a:tabLst/>
              <a:defRPr sz="1400"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6" name="Espace réservé du texte 2">
            <a:extLst>
              <a:ext uri="{FF2B5EF4-FFF2-40B4-BE49-F238E27FC236}">
                <a16:creationId xmlns:a16="http://schemas.microsoft.com/office/drawing/2014/main" id="{C1CF4F14-FE91-2DEA-EEE9-4A32C8C49A8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578804" y="3193507"/>
            <a:ext cx="3027197" cy="1687244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11500" b="1" i="1">
                <a:solidFill>
                  <a:srgbClr val="61CFFF"/>
                </a:solidFill>
                <a:latin typeface="Paris2024 Black" panose="02010503030201020103" pitchFamily="2" charset="0"/>
              </a:defRPr>
            </a:lvl1pPr>
          </a:lstStyle>
          <a:p>
            <a:pPr lvl="0"/>
            <a:r>
              <a:rPr lang="fr-FR"/>
              <a:t>#</a:t>
            </a:r>
          </a:p>
        </p:txBody>
      </p:sp>
      <p:sp>
        <p:nvSpPr>
          <p:cNvPr id="19" name="Espace réservé du texte 12">
            <a:extLst>
              <a:ext uri="{FF2B5EF4-FFF2-40B4-BE49-F238E27FC236}">
                <a16:creationId xmlns:a16="http://schemas.microsoft.com/office/drawing/2014/main" id="{D628017D-941B-59D7-B675-A94B61022CE1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578804" y="5870272"/>
            <a:ext cx="3027197" cy="71120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7938" indent="0">
              <a:lnSpc>
                <a:spcPct val="80000"/>
              </a:lnSpc>
              <a:spcAft>
                <a:spcPts val="0"/>
              </a:spcAft>
              <a:tabLst/>
              <a:defRPr lang="fr-FR" sz="1800" b="1" i="0" kern="1200" cap="none" baseline="0" dirty="0">
                <a:solidFill>
                  <a:srgbClr val="61CFFF"/>
                </a:solidFill>
                <a:latin typeface="Paris2024 Semibold" panose="02010503030201020103" pitchFamily="2" charset="0"/>
                <a:ea typeface="+mn-ea"/>
                <a:cs typeface="+mn-cs"/>
              </a:defRPr>
            </a:lvl1pPr>
            <a:lvl2pPr marL="7938" indent="0">
              <a:tabLst/>
              <a:defRPr sz="1600" b="0" i="0">
                <a:latin typeface="Paris2024 Semibold" panose="02010503030201020103" pitchFamily="2" charset="0"/>
              </a:defRPr>
            </a:lvl2pPr>
            <a:lvl3pPr marL="7938" indent="0">
              <a:tabLst/>
              <a:defRPr sz="1400" b="0" i="0">
                <a:latin typeface="Source Sans Pro" panose="020B0503030403020204" pitchFamily="34" charset="77"/>
              </a:defRPr>
            </a:lvl3pPr>
            <a:lvl4pPr marL="7938" indent="0">
              <a:tabLst/>
              <a:defRPr sz="1400" b="1" i="0">
                <a:latin typeface="Source Sans Pro" panose="020B0503030403020204" pitchFamily="34" charset="77"/>
              </a:defRPr>
            </a:lvl4pPr>
            <a:lvl5pPr marL="7938" indent="0">
              <a:tabLst/>
              <a:defRPr sz="1400"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6" name="Espace réservé du texte 8">
            <a:extLst>
              <a:ext uri="{FF2B5EF4-FFF2-40B4-BE49-F238E27FC236}">
                <a16:creationId xmlns:a16="http://schemas.microsoft.com/office/drawing/2014/main" id="{7B7E3C76-F648-EFAA-A8DC-BFFC6CE6D80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 rot="16200000">
            <a:off x="-1475350" y="4612868"/>
            <a:ext cx="3227701" cy="276999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lang="fr-FR" sz="700" b="0" i="0" kern="1200" dirty="0">
                <a:solidFill>
                  <a:schemeClr val="bg1">
                    <a:lumMod val="95000"/>
                  </a:schemeClr>
                </a:solidFill>
                <a:effectLst/>
                <a:latin typeface="Source Sans Pro Light" panose="020B0403030403020204" pitchFamily="34" charset="77"/>
                <a:ea typeface="+mn-ea"/>
                <a:cs typeface="+mn-cs"/>
              </a:defRPr>
            </a:lvl1pPr>
          </a:lstStyle>
          <a:p>
            <a:pPr lvl="0"/>
            <a:r>
              <a:rPr lang="fr-FR"/>
              <a:t>© Crédits photos</a:t>
            </a:r>
          </a:p>
        </p:txBody>
      </p:sp>
      <p:sp>
        <p:nvSpPr>
          <p:cNvPr id="23" name="Espace réservé du texte 12">
            <a:extLst>
              <a:ext uri="{FF2B5EF4-FFF2-40B4-BE49-F238E27FC236}">
                <a16:creationId xmlns:a16="http://schemas.microsoft.com/office/drawing/2014/main" id="{B3DD2586-C013-F2FF-26BF-EA3AF6123880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636000" y="487679"/>
            <a:ext cx="2663912" cy="1005615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7938" indent="0">
              <a:lnSpc>
                <a:spcPct val="80000"/>
              </a:lnSpc>
              <a:spcAft>
                <a:spcPts val="0"/>
              </a:spcAft>
              <a:tabLst/>
              <a:defRPr lang="fr-FR" sz="1800" b="1" i="1" kern="1200" cap="all" baseline="0" dirty="0">
                <a:solidFill>
                  <a:srgbClr val="022366"/>
                </a:solidFill>
                <a:latin typeface="Paris2024" panose="02010503030201020103" pitchFamily="2" charset="0"/>
                <a:ea typeface="+mn-ea"/>
                <a:cs typeface="+mn-cs"/>
              </a:defRPr>
            </a:lvl1pPr>
            <a:lvl2pPr marL="7938" indent="0">
              <a:tabLst/>
              <a:defRPr sz="1600" b="0" i="0">
                <a:latin typeface="Paris2024 Semibold" panose="02010503030201020103" pitchFamily="2" charset="0"/>
              </a:defRPr>
            </a:lvl2pPr>
            <a:lvl3pPr marL="7938" indent="0">
              <a:tabLst/>
              <a:defRPr sz="1400" b="0" i="0">
                <a:latin typeface="Source Sans Pro" panose="020B0503030403020204" pitchFamily="34" charset="77"/>
              </a:defRPr>
            </a:lvl3pPr>
            <a:lvl4pPr marL="7938" indent="0">
              <a:tabLst/>
              <a:defRPr sz="1400" b="1" i="0">
                <a:latin typeface="Source Sans Pro" panose="020B0503030403020204" pitchFamily="34" charset="77"/>
              </a:defRPr>
            </a:lvl4pPr>
            <a:lvl5pPr marL="7938" indent="0">
              <a:tabLst/>
              <a:defRPr sz="1400"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4DB725F-D864-4142-7B7C-09FC1DE1EA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9764" y="487680"/>
            <a:ext cx="6976237" cy="518160"/>
          </a:xfrm>
        </p:spPr>
        <p:txBody>
          <a:bodyPr anchor="t">
            <a:noAutofit/>
          </a:bodyPr>
          <a:lstStyle>
            <a:lvl1pPr>
              <a:defRPr lang="fr-FR" sz="4000" b="1" i="1" kern="1200" cap="all" baseline="0">
                <a:solidFill>
                  <a:schemeClr val="tx1"/>
                </a:solidFill>
                <a:latin typeface="Paris2024 Black" panose="02010503030201020103" pitchFamily="2" charset="0"/>
                <a:ea typeface="+mj-ea"/>
                <a:cs typeface="+mj-cs"/>
              </a:defRPr>
            </a:lvl1pPr>
          </a:lstStyle>
          <a:p>
            <a:r>
              <a:rPr lang="fr-FR"/>
              <a:t>Titre de la slide</a:t>
            </a:r>
          </a:p>
        </p:txBody>
      </p:sp>
      <p:sp>
        <p:nvSpPr>
          <p:cNvPr id="5" name="Espace réservé du texte 12">
            <a:extLst>
              <a:ext uri="{FF2B5EF4-FFF2-40B4-BE49-F238E27FC236}">
                <a16:creationId xmlns:a16="http://schemas.microsoft.com/office/drawing/2014/main" id="{F14258A5-1D95-9338-CD06-0DF2610EAA8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9763" y="1006710"/>
            <a:ext cx="6976237" cy="486585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7938" indent="0">
              <a:lnSpc>
                <a:spcPct val="80000"/>
              </a:lnSpc>
              <a:spcAft>
                <a:spcPts val="0"/>
              </a:spcAft>
              <a:tabLst/>
              <a:defRPr lang="fr-FR" sz="2000" b="1" i="0" kern="1200" cap="all" baseline="0" dirty="0">
                <a:solidFill>
                  <a:schemeClr val="tx1"/>
                </a:solidFill>
                <a:latin typeface="Paris2024" panose="02010503030201020103" pitchFamily="2" charset="0"/>
                <a:ea typeface="+mn-ea"/>
                <a:cs typeface="+mn-cs"/>
              </a:defRPr>
            </a:lvl1pPr>
            <a:lvl2pPr marL="7938" indent="0">
              <a:tabLst/>
              <a:defRPr sz="1600" b="0" i="0">
                <a:latin typeface="Paris2024 Semibold" panose="02010503030201020103" pitchFamily="2" charset="0"/>
              </a:defRPr>
            </a:lvl2pPr>
            <a:lvl3pPr marL="7938" indent="0">
              <a:tabLst/>
              <a:defRPr sz="1400" b="0" i="0">
                <a:latin typeface="Source Sans Pro" panose="020B0503030403020204" pitchFamily="34" charset="77"/>
              </a:defRPr>
            </a:lvl3pPr>
            <a:lvl4pPr marL="7938" indent="0">
              <a:tabLst/>
              <a:defRPr sz="1400" b="1" i="0">
                <a:latin typeface="Source Sans Pro" panose="020B0503030403020204" pitchFamily="34" charset="77"/>
              </a:defRPr>
            </a:lvl4pPr>
            <a:lvl5pPr marL="7938" indent="0">
              <a:tabLst/>
              <a:defRPr sz="1400"/>
            </a:lvl5pPr>
          </a:lstStyle>
          <a:p>
            <a:pPr lvl="0"/>
            <a:r>
              <a:rPr lang="fr-FR"/>
              <a:t>Sous-titre de la slide</a:t>
            </a:r>
          </a:p>
        </p:txBody>
      </p:sp>
    </p:spTree>
    <p:extLst>
      <p:ext uri="{BB962C8B-B14F-4D97-AF65-F5344CB8AC3E}">
        <p14:creationId xmlns:p14="http://schemas.microsoft.com/office/powerpoint/2010/main" val="2664700695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Chiffres clé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 : avec coins arrondis en haut 11">
            <a:extLst>
              <a:ext uri="{FF2B5EF4-FFF2-40B4-BE49-F238E27FC236}">
                <a16:creationId xmlns:a16="http://schemas.microsoft.com/office/drawing/2014/main" id="{461FDEB3-6C40-BC67-0DCF-88FCF0311091}"/>
              </a:ext>
            </a:extLst>
          </p:cNvPr>
          <p:cNvSpPr/>
          <p:nvPr/>
        </p:nvSpPr>
        <p:spPr>
          <a:xfrm>
            <a:off x="5878287" y="-2"/>
            <a:ext cx="6313713" cy="6871395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fr-FR" b="1">
              <a:latin typeface="Source Sans Pro" panose="020B0503030403020204" pitchFamily="34" charset="77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83951E72-8D26-006B-8407-98DD488EAA3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 t="50414" r="39325" b="153"/>
          <a:stretch/>
        </p:blipFill>
        <p:spPr>
          <a:xfrm>
            <a:off x="9781302" y="-1"/>
            <a:ext cx="2410698" cy="6858001"/>
          </a:xfrm>
          <a:prstGeom prst="rect">
            <a:avLst/>
          </a:prstGeom>
        </p:spPr>
      </p:pic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FFF2BE2F-DC95-10A1-0619-F8FE00F2E43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¤1 Medical Meeting 04 -12 - 2023</a:t>
            </a:r>
            <a:endParaRPr lang="fr-FR"/>
          </a:p>
        </p:txBody>
      </p:sp>
      <p:sp>
        <p:nvSpPr>
          <p:cNvPr id="6" name="Espace réservé du contenu 7">
            <a:extLst>
              <a:ext uri="{FF2B5EF4-FFF2-40B4-BE49-F238E27FC236}">
                <a16:creationId xmlns:a16="http://schemas.microsoft.com/office/drawing/2014/main" id="{62556FF1-993D-6B95-6108-C31B794E3B0D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562158" y="1629000"/>
            <a:ext cx="2997801" cy="3600000"/>
          </a:xfrm>
        </p:spPr>
        <p:txBody>
          <a:bodyPr/>
          <a:lstStyle>
            <a:lvl1pPr>
              <a:defRPr sz="1600" b="1" i="0">
                <a:solidFill>
                  <a:schemeClr val="bg1"/>
                </a:solidFill>
                <a:latin typeface="Paris2024" panose="02010503030201020103" pitchFamily="2" charset="0"/>
              </a:defRPr>
            </a:lvl1pPr>
            <a:lvl2pPr>
              <a:defRPr sz="4000" b="1" i="1">
                <a:solidFill>
                  <a:schemeClr val="bg1"/>
                </a:solidFill>
                <a:latin typeface="Paris2024 Black" panose="02010503030201020103" pitchFamily="2" charset="0"/>
              </a:defRPr>
            </a:lvl2pPr>
            <a:lvl3pPr>
              <a:defRPr b="1" i="0">
                <a:solidFill>
                  <a:schemeClr val="bg1"/>
                </a:solidFill>
                <a:latin typeface="Paris2024" panose="02010503030201020103" pitchFamily="2" charset="0"/>
              </a:defRPr>
            </a:lvl3pPr>
            <a:lvl4pPr>
              <a:defRPr b="1" i="0">
                <a:solidFill>
                  <a:schemeClr val="bg1"/>
                </a:solidFill>
                <a:latin typeface="Paris2024" panose="02010503030201020103" pitchFamily="2" charset="0"/>
              </a:defRPr>
            </a:lvl4pPr>
            <a:lvl5pPr>
              <a:defRPr b="1" i="0">
                <a:solidFill>
                  <a:schemeClr val="bg1"/>
                </a:solidFill>
                <a:latin typeface="Paris2024" panose="02010503030201020103" pitchFamily="2" charset="0"/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</p:txBody>
      </p:sp>
      <p:sp>
        <p:nvSpPr>
          <p:cNvPr id="11" name="Espace réservé du texte 12">
            <a:extLst>
              <a:ext uri="{FF2B5EF4-FFF2-40B4-BE49-F238E27FC236}">
                <a16:creationId xmlns:a16="http://schemas.microsoft.com/office/drawing/2014/main" id="{56E1742B-3640-56C9-337A-53C063DFC1C7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3382490" y="2050611"/>
            <a:ext cx="2053109" cy="2199156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7938" indent="0">
              <a:lnSpc>
                <a:spcPct val="80000"/>
              </a:lnSpc>
              <a:spcAft>
                <a:spcPts val="0"/>
              </a:spcAft>
              <a:tabLst/>
              <a:defRPr lang="fr-FR" sz="2000" b="1" i="0" kern="1200" cap="none" baseline="0" dirty="0">
                <a:solidFill>
                  <a:schemeClr val="bg2"/>
                </a:solidFill>
                <a:latin typeface="Paris2024" panose="02010503030201020103" pitchFamily="2" charset="0"/>
                <a:ea typeface="Source Sans Pro Black" panose="020B0503030403020204" pitchFamily="34" charset="0"/>
                <a:cs typeface="+mn-cs"/>
              </a:defRPr>
            </a:lvl1pPr>
            <a:lvl2pPr marL="7938" indent="0">
              <a:tabLst/>
              <a:defRPr sz="1600" b="0" i="0">
                <a:latin typeface="Paris2024 Semibold" panose="02010503030201020103" pitchFamily="2" charset="0"/>
              </a:defRPr>
            </a:lvl2pPr>
            <a:lvl3pPr marL="7938" indent="0">
              <a:tabLst/>
              <a:defRPr sz="1400" b="0" i="0">
                <a:latin typeface="Source Sans Pro" panose="020B0503030403020204" pitchFamily="34" charset="77"/>
              </a:defRPr>
            </a:lvl3pPr>
            <a:lvl4pPr marL="7938" indent="0">
              <a:tabLst/>
              <a:defRPr sz="1400" b="1" i="0">
                <a:latin typeface="Source Sans Pro" panose="020B0503030403020204" pitchFamily="34" charset="77"/>
              </a:defRPr>
            </a:lvl4pPr>
            <a:lvl5pPr marL="7938" indent="0">
              <a:tabLst/>
              <a:defRPr sz="1400"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" name="Espace réservé de la date 14">
            <a:extLst>
              <a:ext uri="{FF2B5EF4-FFF2-40B4-BE49-F238E27FC236}">
                <a16:creationId xmlns:a16="http://schemas.microsoft.com/office/drawing/2014/main" id="{036E1DAB-181C-4B41-CFE1-8ECF68048B8D}"/>
              </a:ext>
            </a:extLst>
          </p:cNvPr>
          <p:cNvSpPr txBox="1">
            <a:spLocks/>
          </p:cNvSpPr>
          <p:nvPr/>
        </p:nvSpPr>
        <p:spPr>
          <a:xfrm rot="16200000">
            <a:off x="-276481" y="3367442"/>
            <a:ext cx="1135118" cy="123119"/>
          </a:xfrm>
          <a:prstGeom prst="rect">
            <a:avLst/>
          </a:prstGeom>
        </p:spPr>
        <p:txBody>
          <a:bodyPr anchor="ctr"/>
          <a:lstStyle>
            <a:defPPr>
              <a:defRPr lang="fr-FR"/>
            </a:defPPr>
            <a:lvl1pPr marL="0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8686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7372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06058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74745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43431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12117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80803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49489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800" b="1" i="0" kern="1200" spc="100" baseline="0">
                <a:solidFill>
                  <a:schemeClr val="tx1"/>
                </a:solidFill>
                <a:latin typeface="Paris2024" panose="02010503030201020103" pitchFamily="2" charset="0"/>
                <a:ea typeface="+mn-ea"/>
                <a:cs typeface="+mn-cs"/>
              </a:rPr>
              <a:t>PARIS2024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Espace réservé du texte 3">
            <a:extLst>
              <a:ext uri="{FF2B5EF4-FFF2-40B4-BE49-F238E27FC236}">
                <a16:creationId xmlns:a16="http://schemas.microsoft.com/office/drawing/2014/main" id="{E4320FDD-D4A4-0C59-17F1-0B6391AD52E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29763" y="2050611"/>
            <a:ext cx="2531383" cy="4219657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1400" b="0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3" name="Titre 1">
            <a:extLst>
              <a:ext uri="{FF2B5EF4-FFF2-40B4-BE49-F238E27FC236}">
                <a16:creationId xmlns:a16="http://schemas.microsoft.com/office/drawing/2014/main" id="{B912C14F-E7AC-9C66-916C-368416FEFD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9764" y="487680"/>
            <a:ext cx="4949323" cy="518160"/>
          </a:xfrm>
        </p:spPr>
        <p:txBody>
          <a:bodyPr anchor="t">
            <a:noAutofit/>
          </a:bodyPr>
          <a:lstStyle>
            <a:lvl1pPr>
              <a:defRPr lang="fr-FR" sz="4000" b="1" i="1" kern="1200" cap="all" baseline="0">
                <a:solidFill>
                  <a:schemeClr val="tx1"/>
                </a:solidFill>
                <a:latin typeface="Paris2024 Black" panose="02010503030201020103" pitchFamily="2" charset="0"/>
                <a:ea typeface="+mj-ea"/>
                <a:cs typeface="+mj-cs"/>
              </a:defRPr>
            </a:lvl1pPr>
          </a:lstStyle>
          <a:p>
            <a:r>
              <a:rPr lang="fr-FR"/>
              <a:t>Titre de la slide</a:t>
            </a:r>
          </a:p>
        </p:txBody>
      </p:sp>
      <p:sp>
        <p:nvSpPr>
          <p:cNvPr id="14" name="Espace réservé du texte 12">
            <a:extLst>
              <a:ext uri="{FF2B5EF4-FFF2-40B4-BE49-F238E27FC236}">
                <a16:creationId xmlns:a16="http://schemas.microsoft.com/office/drawing/2014/main" id="{39F2B47F-4F51-5C60-B7B0-2A5291D871A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9763" y="1006710"/>
            <a:ext cx="4949323" cy="486585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7938" indent="0">
              <a:lnSpc>
                <a:spcPct val="80000"/>
              </a:lnSpc>
              <a:spcAft>
                <a:spcPts val="0"/>
              </a:spcAft>
              <a:tabLst/>
              <a:defRPr lang="fr-FR" sz="2000" b="1" i="0" kern="1200" cap="all" baseline="0" dirty="0">
                <a:solidFill>
                  <a:schemeClr val="tx1"/>
                </a:solidFill>
                <a:latin typeface="Paris2024" panose="02010503030201020103" pitchFamily="2" charset="0"/>
                <a:ea typeface="+mn-ea"/>
                <a:cs typeface="+mn-cs"/>
              </a:defRPr>
            </a:lvl1pPr>
            <a:lvl2pPr marL="7938" indent="0">
              <a:tabLst/>
              <a:defRPr sz="1600" b="0" i="0">
                <a:latin typeface="Paris2024 Semibold" panose="02010503030201020103" pitchFamily="2" charset="0"/>
              </a:defRPr>
            </a:lvl2pPr>
            <a:lvl3pPr marL="7938" indent="0">
              <a:tabLst/>
              <a:defRPr sz="1400" b="0" i="0">
                <a:latin typeface="Source Sans Pro" panose="020B0503030403020204" pitchFamily="34" charset="77"/>
              </a:defRPr>
            </a:lvl3pPr>
            <a:lvl4pPr marL="7938" indent="0">
              <a:tabLst/>
              <a:defRPr sz="1400" b="1" i="0">
                <a:latin typeface="Source Sans Pro" panose="020B0503030403020204" pitchFamily="34" charset="77"/>
              </a:defRPr>
            </a:lvl4pPr>
            <a:lvl5pPr marL="7938" indent="0">
              <a:tabLst/>
              <a:defRPr sz="1400"/>
            </a:lvl5pPr>
          </a:lstStyle>
          <a:p>
            <a:pPr lvl="0"/>
            <a:r>
              <a:rPr lang="fr-FR"/>
              <a:t>Sous-titre de la slide</a:t>
            </a:r>
          </a:p>
        </p:txBody>
      </p:sp>
    </p:spTree>
    <p:extLst>
      <p:ext uri="{BB962C8B-B14F-4D97-AF65-F5344CB8AC3E}">
        <p14:creationId xmlns:p14="http://schemas.microsoft.com/office/powerpoint/2010/main" val="3013181174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Chiffres clés">
    <p:bg>
      <p:bgPr>
        <a:solidFill>
          <a:srgbClr val="0038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 : avec coins arrondis en haut 11">
            <a:extLst>
              <a:ext uri="{FF2B5EF4-FFF2-40B4-BE49-F238E27FC236}">
                <a16:creationId xmlns:a16="http://schemas.microsoft.com/office/drawing/2014/main" id="{461FDEB3-6C40-BC67-0DCF-88FCF0311091}"/>
              </a:ext>
            </a:extLst>
          </p:cNvPr>
          <p:cNvSpPr/>
          <p:nvPr/>
        </p:nvSpPr>
        <p:spPr>
          <a:xfrm rot="5400000">
            <a:off x="621000" y="-621000"/>
            <a:ext cx="6858000" cy="8100000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fr-FR" b="1">
              <a:latin typeface="Source Sans Pro" panose="020B0503030403020204" pitchFamily="34" charset="77"/>
            </a:endParaRP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FFF2BE2F-DC95-10A1-0619-F8FE00F2E43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¤1 Medical Meeting 04 -12 - 2023</a:t>
            </a:r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996C34B-A806-F35B-8E5B-71D3B4A984A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5569918-0B2F-4649-838B-5A48C61CC09E}" type="slidenum">
              <a:rPr lang="fr-FR" smtClean="0"/>
              <a:t>‹#›</a:t>
            </a:fld>
            <a:endParaRPr lang="fr-FR"/>
          </a:p>
        </p:txBody>
      </p:sp>
      <p:sp>
        <p:nvSpPr>
          <p:cNvPr id="16" name="Espace réservé du texte 2">
            <a:extLst>
              <a:ext uri="{FF2B5EF4-FFF2-40B4-BE49-F238E27FC236}">
                <a16:creationId xmlns:a16="http://schemas.microsoft.com/office/drawing/2014/main" id="{C1CF4F14-FE91-2DEA-EEE9-4A32C8C49A8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635998" y="1741756"/>
            <a:ext cx="3027197" cy="1687244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1500" b="1" i="1">
                <a:solidFill>
                  <a:srgbClr val="FBA9CB"/>
                </a:solidFill>
                <a:latin typeface="Paris2024 Black" panose="02010503030201020103" pitchFamily="2" charset="0"/>
              </a:defRPr>
            </a:lvl1pPr>
          </a:lstStyle>
          <a:p>
            <a:pPr lvl="0"/>
            <a:r>
              <a:rPr lang="fr-FR"/>
              <a:t>#</a:t>
            </a:r>
          </a:p>
        </p:txBody>
      </p:sp>
      <p:sp>
        <p:nvSpPr>
          <p:cNvPr id="19" name="Espace réservé du texte 12">
            <a:extLst>
              <a:ext uri="{FF2B5EF4-FFF2-40B4-BE49-F238E27FC236}">
                <a16:creationId xmlns:a16="http://schemas.microsoft.com/office/drawing/2014/main" id="{D628017D-941B-59D7-B675-A94B61022CE1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8635999" y="4197209"/>
            <a:ext cx="3027197" cy="71120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7938" indent="0">
              <a:lnSpc>
                <a:spcPct val="80000"/>
              </a:lnSpc>
              <a:spcAft>
                <a:spcPts val="0"/>
              </a:spcAft>
              <a:tabLst/>
              <a:defRPr lang="fr-FR" sz="1800" b="1" i="0" kern="1200" cap="none" baseline="0" dirty="0">
                <a:solidFill>
                  <a:srgbClr val="FBA9CB"/>
                </a:solidFill>
                <a:latin typeface="Paris2024 Semibold" panose="02010503030201020103" pitchFamily="2" charset="0"/>
                <a:ea typeface="+mn-ea"/>
                <a:cs typeface="+mn-cs"/>
              </a:defRPr>
            </a:lvl1pPr>
            <a:lvl2pPr marL="7938" indent="0">
              <a:tabLst/>
              <a:defRPr sz="1600" b="0" i="0">
                <a:latin typeface="Paris2024 Semibold" panose="02010503030201020103" pitchFamily="2" charset="0"/>
              </a:defRPr>
            </a:lvl2pPr>
            <a:lvl3pPr marL="7938" indent="0">
              <a:tabLst/>
              <a:defRPr sz="1400" b="0" i="0">
                <a:latin typeface="Source Sans Pro" panose="020B0503030403020204" pitchFamily="34" charset="77"/>
              </a:defRPr>
            </a:lvl3pPr>
            <a:lvl4pPr marL="7938" indent="0">
              <a:tabLst/>
              <a:defRPr sz="1400" b="1" i="0">
                <a:latin typeface="Source Sans Pro" panose="020B0503030403020204" pitchFamily="34" charset="77"/>
              </a:defRPr>
            </a:lvl4pPr>
            <a:lvl5pPr marL="7938" indent="0">
              <a:tabLst/>
              <a:defRPr sz="1400"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u texte 3">
            <a:extLst>
              <a:ext uri="{FF2B5EF4-FFF2-40B4-BE49-F238E27FC236}">
                <a16:creationId xmlns:a16="http://schemas.microsoft.com/office/drawing/2014/main" id="{326BB03A-6851-599A-902C-4F56561BB4B7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4254980" y="2769519"/>
            <a:ext cx="3270718" cy="3500749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1400" b="0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texte 12">
            <a:extLst>
              <a:ext uri="{FF2B5EF4-FFF2-40B4-BE49-F238E27FC236}">
                <a16:creationId xmlns:a16="http://schemas.microsoft.com/office/drawing/2014/main" id="{7FEA3830-B028-6FE5-CCD5-955B857D64B8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4254980" y="2012550"/>
            <a:ext cx="3270719" cy="71120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7938" indent="0">
              <a:lnSpc>
                <a:spcPct val="80000"/>
              </a:lnSpc>
              <a:spcAft>
                <a:spcPts val="0"/>
              </a:spcAft>
              <a:tabLst/>
              <a:defRPr lang="fr-FR" sz="1800" b="1" i="0" kern="1200" cap="none" baseline="0" dirty="0">
                <a:solidFill>
                  <a:schemeClr val="tx1"/>
                </a:solidFill>
                <a:latin typeface="Paris2024" panose="02010503030201020103" pitchFamily="2" charset="0"/>
                <a:ea typeface="+mn-ea"/>
                <a:cs typeface="+mn-cs"/>
              </a:defRPr>
            </a:lvl1pPr>
            <a:lvl2pPr marL="7938" indent="0">
              <a:tabLst/>
              <a:defRPr sz="1600" b="0" i="0">
                <a:latin typeface="Paris2024 Semibold" panose="02010503030201020103" pitchFamily="2" charset="0"/>
              </a:defRPr>
            </a:lvl2pPr>
            <a:lvl3pPr marL="7938" indent="0">
              <a:tabLst/>
              <a:defRPr sz="1400" b="0" i="0">
                <a:latin typeface="Source Sans Pro" panose="020B0503030403020204" pitchFamily="34" charset="77"/>
              </a:defRPr>
            </a:lvl3pPr>
            <a:lvl4pPr marL="7938" indent="0">
              <a:tabLst/>
              <a:defRPr sz="1400" b="1" i="0">
                <a:latin typeface="Source Sans Pro" panose="020B0503030403020204" pitchFamily="34" charset="77"/>
              </a:defRPr>
            </a:lvl4pPr>
            <a:lvl5pPr marL="7938" indent="0">
              <a:tabLst/>
              <a:defRPr sz="1400"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" name="Espace réservé de la date 14">
            <a:extLst>
              <a:ext uri="{FF2B5EF4-FFF2-40B4-BE49-F238E27FC236}">
                <a16:creationId xmlns:a16="http://schemas.microsoft.com/office/drawing/2014/main" id="{5464A94A-2CAA-DFEE-0576-5D084FFC381C}"/>
              </a:ext>
            </a:extLst>
          </p:cNvPr>
          <p:cNvSpPr txBox="1">
            <a:spLocks/>
          </p:cNvSpPr>
          <p:nvPr/>
        </p:nvSpPr>
        <p:spPr>
          <a:xfrm rot="16200000">
            <a:off x="-276481" y="3367442"/>
            <a:ext cx="1135118" cy="123119"/>
          </a:xfrm>
          <a:prstGeom prst="rect">
            <a:avLst/>
          </a:prstGeom>
        </p:spPr>
        <p:txBody>
          <a:bodyPr anchor="ctr"/>
          <a:lstStyle>
            <a:defPPr>
              <a:defRPr lang="fr-FR"/>
            </a:defPPr>
            <a:lvl1pPr marL="0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8686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7372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06058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74745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43431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12117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80803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49489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800" b="1" i="0" kern="1200" spc="100" baseline="0">
                <a:solidFill>
                  <a:schemeClr val="tx1"/>
                </a:solidFill>
                <a:latin typeface="Paris2024" panose="02010503030201020103" pitchFamily="2" charset="0"/>
                <a:ea typeface="+mn-ea"/>
                <a:cs typeface="+mn-cs"/>
              </a:rPr>
              <a:t>PARIS2024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Espace réservé du texte 3">
            <a:extLst>
              <a:ext uri="{FF2B5EF4-FFF2-40B4-BE49-F238E27FC236}">
                <a16:creationId xmlns:a16="http://schemas.microsoft.com/office/drawing/2014/main" id="{B2A37256-98DB-BB90-7625-C8080628514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29763" y="2769519"/>
            <a:ext cx="3270718" cy="3500749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1200" b="0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4" name="Espace réservé du texte 12">
            <a:extLst>
              <a:ext uri="{FF2B5EF4-FFF2-40B4-BE49-F238E27FC236}">
                <a16:creationId xmlns:a16="http://schemas.microsoft.com/office/drawing/2014/main" id="{3723E57D-AAF1-2633-34C5-CD4C6E219C0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29763" y="2012550"/>
            <a:ext cx="3270719" cy="71120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7938" indent="0">
              <a:lnSpc>
                <a:spcPct val="80000"/>
              </a:lnSpc>
              <a:spcAft>
                <a:spcPts val="0"/>
              </a:spcAft>
              <a:tabLst/>
              <a:defRPr lang="fr-FR" sz="1800" b="1" i="0" kern="1200" cap="none" baseline="0" dirty="0">
                <a:solidFill>
                  <a:schemeClr val="tx1"/>
                </a:solidFill>
                <a:latin typeface="Paris2024" panose="02010503030201020103" pitchFamily="2" charset="0"/>
                <a:ea typeface="+mn-ea"/>
                <a:cs typeface="+mn-cs"/>
              </a:defRPr>
            </a:lvl1pPr>
            <a:lvl2pPr marL="7938" indent="0">
              <a:tabLst/>
              <a:defRPr sz="1600" b="0" i="0">
                <a:latin typeface="Paris2024 Semibold" panose="02010503030201020103" pitchFamily="2" charset="0"/>
              </a:defRPr>
            </a:lvl2pPr>
            <a:lvl3pPr marL="7938" indent="0">
              <a:tabLst/>
              <a:defRPr sz="1400" b="0" i="0">
                <a:latin typeface="Source Sans Pro" panose="020B0503030403020204" pitchFamily="34" charset="77"/>
              </a:defRPr>
            </a:lvl3pPr>
            <a:lvl4pPr marL="7938" indent="0">
              <a:tabLst/>
              <a:defRPr sz="1400" b="1" i="0">
                <a:latin typeface="Source Sans Pro" panose="020B0503030403020204" pitchFamily="34" charset="77"/>
              </a:defRPr>
            </a:lvl4pPr>
            <a:lvl5pPr marL="7938" indent="0">
              <a:tabLst/>
              <a:defRPr sz="1400"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5" name="Titre 1">
            <a:extLst>
              <a:ext uri="{FF2B5EF4-FFF2-40B4-BE49-F238E27FC236}">
                <a16:creationId xmlns:a16="http://schemas.microsoft.com/office/drawing/2014/main" id="{7C03A258-772F-C731-B7E0-9DFE257645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9764" y="487680"/>
            <a:ext cx="6895934" cy="518160"/>
          </a:xfrm>
        </p:spPr>
        <p:txBody>
          <a:bodyPr anchor="t">
            <a:noAutofit/>
          </a:bodyPr>
          <a:lstStyle>
            <a:lvl1pPr>
              <a:defRPr lang="fr-FR" sz="4000" b="1" i="1" kern="1200" cap="all" baseline="0">
                <a:solidFill>
                  <a:schemeClr val="tx1"/>
                </a:solidFill>
                <a:latin typeface="Paris2024 Black" panose="02010503030201020103" pitchFamily="2" charset="0"/>
                <a:ea typeface="+mj-ea"/>
                <a:cs typeface="+mj-cs"/>
              </a:defRPr>
            </a:lvl1pPr>
          </a:lstStyle>
          <a:p>
            <a:r>
              <a:rPr lang="fr-FR"/>
              <a:t>Titre de la slide</a:t>
            </a:r>
          </a:p>
        </p:txBody>
      </p:sp>
      <p:sp>
        <p:nvSpPr>
          <p:cNvPr id="17" name="Espace réservé du texte 12">
            <a:extLst>
              <a:ext uri="{FF2B5EF4-FFF2-40B4-BE49-F238E27FC236}">
                <a16:creationId xmlns:a16="http://schemas.microsoft.com/office/drawing/2014/main" id="{4C42CD05-7019-2179-6B9C-B424F8B8B59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9763" y="1006710"/>
            <a:ext cx="6895934" cy="486585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7938" indent="0">
              <a:lnSpc>
                <a:spcPct val="80000"/>
              </a:lnSpc>
              <a:spcAft>
                <a:spcPts val="0"/>
              </a:spcAft>
              <a:tabLst/>
              <a:defRPr lang="fr-FR" sz="2000" b="1" i="0" kern="1200" cap="all" baseline="0" dirty="0">
                <a:solidFill>
                  <a:schemeClr val="tx1"/>
                </a:solidFill>
                <a:latin typeface="Paris2024" panose="02010503030201020103" pitchFamily="2" charset="0"/>
                <a:ea typeface="+mn-ea"/>
                <a:cs typeface="+mn-cs"/>
              </a:defRPr>
            </a:lvl1pPr>
            <a:lvl2pPr marL="7938" indent="0">
              <a:tabLst/>
              <a:defRPr sz="1600" b="0" i="0">
                <a:latin typeface="Paris2024 Semibold" panose="02010503030201020103" pitchFamily="2" charset="0"/>
              </a:defRPr>
            </a:lvl2pPr>
            <a:lvl3pPr marL="7938" indent="0">
              <a:tabLst/>
              <a:defRPr sz="1400" b="0" i="0">
                <a:latin typeface="Source Sans Pro" panose="020B0503030403020204" pitchFamily="34" charset="77"/>
              </a:defRPr>
            </a:lvl3pPr>
            <a:lvl4pPr marL="7938" indent="0">
              <a:tabLst/>
              <a:defRPr sz="1400" b="1" i="0">
                <a:latin typeface="Source Sans Pro" panose="020B0503030403020204" pitchFamily="34" charset="77"/>
              </a:defRPr>
            </a:lvl4pPr>
            <a:lvl5pPr marL="7938" indent="0">
              <a:tabLst/>
              <a:defRPr sz="1400"/>
            </a:lvl5pPr>
          </a:lstStyle>
          <a:p>
            <a:pPr lvl="0"/>
            <a:r>
              <a:rPr lang="fr-FR"/>
              <a:t>Sous-titre de la slide</a:t>
            </a:r>
          </a:p>
        </p:txBody>
      </p:sp>
    </p:spTree>
    <p:extLst>
      <p:ext uri="{BB962C8B-B14F-4D97-AF65-F5344CB8AC3E}">
        <p14:creationId xmlns:p14="http://schemas.microsoft.com/office/powerpoint/2010/main" val="3485905248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Chiffres clé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e 31">
            <a:extLst>
              <a:ext uri="{FF2B5EF4-FFF2-40B4-BE49-F238E27FC236}">
                <a16:creationId xmlns:a16="http://schemas.microsoft.com/office/drawing/2014/main" id="{B2BD6BA7-BDB5-3B03-19F4-317FD5F39652}"/>
              </a:ext>
            </a:extLst>
          </p:cNvPr>
          <p:cNvGrpSpPr/>
          <p:nvPr/>
        </p:nvGrpSpPr>
        <p:grpSpPr>
          <a:xfrm>
            <a:off x="6313713" y="-2"/>
            <a:ext cx="5878287" cy="6858001"/>
            <a:chOff x="6313713" y="-1"/>
            <a:chExt cx="4528459" cy="5747658"/>
          </a:xfrm>
        </p:grpSpPr>
        <p:sp>
          <p:nvSpPr>
            <p:cNvPr id="12" name="Rectangle : avec coins arrondis en haut 11">
              <a:extLst>
                <a:ext uri="{FF2B5EF4-FFF2-40B4-BE49-F238E27FC236}">
                  <a16:creationId xmlns:a16="http://schemas.microsoft.com/office/drawing/2014/main" id="{461FDEB3-6C40-BC67-0DCF-88FCF0311091}"/>
                </a:ext>
              </a:extLst>
            </p:cNvPr>
            <p:cNvSpPr/>
            <p:nvPr/>
          </p:nvSpPr>
          <p:spPr>
            <a:xfrm>
              <a:off x="6313714" y="0"/>
              <a:ext cx="2264229" cy="2873829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A8B2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fr-FR" b="1">
                <a:latin typeface="Source Sans Pro" panose="020B0503030403020204" pitchFamily="34" charset="77"/>
              </a:endParaRPr>
            </a:p>
          </p:txBody>
        </p:sp>
        <p:sp>
          <p:nvSpPr>
            <p:cNvPr id="29" name="Rectangle : avec coins arrondis en haut 28">
              <a:extLst>
                <a:ext uri="{FF2B5EF4-FFF2-40B4-BE49-F238E27FC236}">
                  <a16:creationId xmlns:a16="http://schemas.microsoft.com/office/drawing/2014/main" id="{CE2C9467-182A-53D6-D159-594B5AC2F38C}"/>
                </a:ext>
              </a:extLst>
            </p:cNvPr>
            <p:cNvSpPr/>
            <p:nvPr/>
          </p:nvSpPr>
          <p:spPr>
            <a:xfrm>
              <a:off x="8577943" y="-1"/>
              <a:ext cx="2264229" cy="2873829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fr-FR" b="1">
                <a:latin typeface="Source Sans Pro" panose="020B0503030403020204" pitchFamily="34" charset="77"/>
              </a:endParaRPr>
            </a:p>
          </p:txBody>
        </p:sp>
        <p:sp>
          <p:nvSpPr>
            <p:cNvPr id="30" name="Rectangle : avec coins arrondis en haut 29">
              <a:extLst>
                <a:ext uri="{FF2B5EF4-FFF2-40B4-BE49-F238E27FC236}">
                  <a16:creationId xmlns:a16="http://schemas.microsoft.com/office/drawing/2014/main" id="{7A62191E-35A8-8AC9-C6B6-36147184B907}"/>
                </a:ext>
              </a:extLst>
            </p:cNvPr>
            <p:cNvSpPr/>
            <p:nvPr/>
          </p:nvSpPr>
          <p:spPr>
            <a:xfrm>
              <a:off x="6313713" y="2873828"/>
              <a:ext cx="2264229" cy="2873829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fr-FR" b="1">
                <a:latin typeface="Source Sans Pro" panose="020B0503030403020204" pitchFamily="34" charset="77"/>
              </a:endParaRPr>
            </a:p>
          </p:txBody>
        </p:sp>
      </p:grp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FFF2BE2F-DC95-10A1-0619-F8FE00F2E43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¤1 Medical Meeting 04 -12 - 2023</a:t>
            </a:r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996C34B-A806-F35B-8E5B-71D3B4A984A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5569918-0B2F-4649-838B-5A48C61CC09E}" type="slidenum">
              <a:rPr lang="fr-FR" smtClean="0"/>
              <a:t>‹#›</a:t>
            </a:fld>
            <a:endParaRPr lang="fr-FR"/>
          </a:p>
        </p:txBody>
      </p:sp>
      <p:sp>
        <p:nvSpPr>
          <p:cNvPr id="9" name="Espace réservé du texte 3">
            <a:extLst>
              <a:ext uri="{FF2B5EF4-FFF2-40B4-BE49-F238E27FC236}">
                <a16:creationId xmlns:a16="http://schemas.microsoft.com/office/drawing/2014/main" id="{761C1082-989D-E9BC-F94E-6DA63D37E19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29764" y="2050611"/>
            <a:ext cx="2961042" cy="4197789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1400" b="0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6" name="Espace réservé du texte 2">
            <a:extLst>
              <a:ext uri="{FF2B5EF4-FFF2-40B4-BE49-F238E27FC236}">
                <a16:creationId xmlns:a16="http://schemas.microsoft.com/office/drawing/2014/main" id="{C1CF4F14-FE91-2DEA-EEE9-4A32C8C49A8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684205" y="596937"/>
            <a:ext cx="2076448" cy="1306129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8800" b="1" i="1">
                <a:solidFill>
                  <a:srgbClr val="A8B2DE"/>
                </a:solidFill>
                <a:latin typeface="Paris2024 Black" panose="02010503030201020103" pitchFamily="2" charset="0"/>
              </a:defRPr>
            </a:lvl1pPr>
          </a:lstStyle>
          <a:p>
            <a:pPr lvl="0"/>
            <a:r>
              <a:rPr lang="fr-FR"/>
              <a:t>#</a:t>
            </a:r>
          </a:p>
        </p:txBody>
      </p:sp>
      <p:sp>
        <p:nvSpPr>
          <p:cNvPr id="19" name="Espace réservé du texte 12">
            <a:extLst>
              <a:ext uri="{FF2B5EF4-FFF2-40B4-BE49-F238E27FC236}">
                <a16:creationId xmlns:a16="http://schemas.microsoft.com/office/drawing/2014/main" id="{D628017D-941B-59D7-B675-A94B61022CE1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9684206" y="1916864"/>
            <a:ext cx="2076448" cy="1116135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7938" indent="0">
              <a:lnSpc>
                <a:spcPct val="80000"/>
              </a:lnSpc>
              <a:spcAft>
                <a:spcPts val="0"/>
              </a:spcAft>
              <a:tabLst/>
              <a:defRPr lang="fr-FR" sz="1400" b="1" i="0" kern="1200" cap="none" baseline="0" dirty="0">
                <a:solidFill>
                  <a:srgbClr val="A8B2DE"/>
                </a:solidFill>
                <a:latin typeface="Paris2024 Semibold" panose="02010503030201020103" pitchFamily="2" charset="0"/>
                <a:ea typeface="+mn-ea"/>
                <a:cs typeface="+mn-cs"/>
              </a:defRPr>
            </a:lvl1pPr>
            <a:lvl2pPr marL="7938" indent="0">
              <a:tabLst/>
              <a:defRPr sz="1600" b="0" i="0">
                <a:latin typeface="Paris2024 Semibold" panose="02010503030201020103" pitchFamily="2" charset="0"/>
              </a:defRPr>
            </a:lvl2pPr>
            <a:lvl3pPr marL="7938" indent="0">
              <a:tabLst/>
              <a:defRPr sz="1400" b="0" i="0">
                <a:latin typeface="Source Sans Pro" panose="020B0503030403020204" pitchFamily="34" charset="77"/>
              </a:defRPr>
            </a:lvl3pPr>
            <a:lvl4pPr marL="7938" indent="0">
              <a:tabLst/>
              <a:defRPr sz="1400" b="1" i="0">
                <a:latin typeface="Source Sans Pro" panose="020B0503030403020204" pitchFamily="34" charset="77"/>
              </a:defRPr>
            </a:lvl4pPr>
            <a:lvl5pPr marL="7938" indent="0">
              <a:tabLst/>
              <a:defRPr sz="1400"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3" name="Espace réservé du graphique 8">
            <a:extLst>
              <a:ext uri="{FF2B5EF4-FFF2-40B4-BE49-F238E27FC236}">
                <a16:creationId xmlns:a16="http://schemas.microsoft.com/office/drawing/2014/main" id="{27E586A4-ED73-9F9E-7A19-45673292F4E5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3825178" y="2050611"/>
            <a:ext cx="2053110" cy="2199156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600"/>
            </a:lvl1pPr>
          </a:lstStyle>
          <a:p>
            <a:r>
              <a:rPr lang="fr-FR"/>
              <a:t>Cliquez sur l'icône pour ajouter un graphique</a:t>
            </a:r>
          </a:p>
        </p:txBody>
      </p:sp>
      <p:sp>
        <p:nvSpPr>
          <p:cNvPr id="34" name="Espace réservé du texte 2">
            <a:extLst>
              <a:ext uri="{FF2B5EF4-FFF2-40B4-BE49-F238E27FC236}">
                <a16:creationId xmlns:a16="http://schemas.microsoft.com/office/drawing/2014/main" id="{D1C753C6-64BF-01DB-CF4E-775B0156AA9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740981" y="596937"/>
            <a:ext cx="2076448" cy="1306129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8800" b="1" i="1">
                <a:solidFill>
                  <a:schemeClr val="bg2"/>
                </a:solidFill>
                <a:latin typeface="Paris2024 Black" panose="02010503030201020103" pitchFamily="2" charset="0"/>
              </a:defRPr>
            </a:lvl1pPr>
          </a:lstStyle>
          <a:p>
            <a:pPr lvl="0"/>
            <a:r>
              <a:rPr lang="fr-FR"/>
              <a:t>#</a:t>
            </a:r>
          </a:p>
        </p:txBody>
      </p:sp>
      <p:sp>
        <p:nvSpPr>
          <p:cNvPr id="35" name="Espace réservé du texte 12">
            <a:extLst>
              <a:ext uri="{FF2B5EF4-FFF2-40B4-BE49-F238E27FC236}">
                <a16:creationId xmlns:a16="http://schemas.microsoft.com/office/drawing/2014/main" id="{5E6E1A22-9DDF-22AE-85F8-08F18B22DFCC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6740982" y="1916864"/>
            <a:ext cx="2076448" cy="1116135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7938" indent="0">
              <a:lnSpc>
                <a:spcPct val="80000"/>
              </a:lnSpc>
              <a:spcAft>
                <a:spcPts val="0"/>
              </a:spcAft>
              <a:tabLst/>
              <a:defRPr lang="fr-FR" sz="1400" b="1" i="0" kern="1200" cap="none" baseline="0" dirty="0">
                <a:solidFill>
                  <a:schemeClr val="bg2"/>
                </a:solidFill>
                <a:latin typeface="Paris2024 Semibold" panose="02010503030201020103" pitchFamily="2" charset="0"/>
                <a:ea typeface="+mn-ea"/>
                <a:cs typeface="+mn-cs"/>
              </a:defRPr>
            </a:lvl1pPr>
            <a:lvl2pPr marL="7938" indent="0">
              <a:tabLst/>
              <a:defRPr sz="1600" b="0" i="0">
                <a:latin typeface="Paris2024 Semibold" panose="02010503030201020103" pitchFamily="2" charset="0"/>
              </a:defRPr>
            </a:lvl2pPr>
            <a:lvl3pPr marL="7938" indent="0">
              <a:tabLst/>
              <a:defRPr sz="1400" b="0" i="0">
                <a:latin typeface="Source Sans Pro" panose="020B0503030403020204" pitchFamily="34" charset="77"/>
              </a:defRPr>
            </a:lvl3pPr>
            <a:lvl4pPr marL="7938" indent="0">
              <a:tabLst/>
              <a:defRPr sz="1400" b="1" i="0">
                <a:latin typeface="Source Sans Pro" panose="020B0503030403020204" pitchFamily="34" charset="77"/>
              </a:defRPr>
            </a:lvl4pPr>
            <a:lvl5pPr marL="7938" indent="0">
              <a:tabLst/>
              <a:defRPr sz="1400"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6" name="Espace réservé du texte 2">
            <a:extLst>
              <a:ext uri="{FF2B5EF4-FFF2-40B4-BE49-F238E27FC236}">
                <a16:creationId xmlns:a16="http://schemas.microsoft.com/office/drawing/2014/main" id="{C3BF765A-324E-1C79-8C5F-ECD6FE4C808B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684205" y="3925468"/>
            <a:ext cx="2076448" cy="1306129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8800" b="1" i="1">
                <a:solidFill>
                  <a:schemeClr val="bg2"/>
                </a:solidFill>
                <a:latin typeface="Paris2024 Black" panose="02010503030201020103" pitchFamily="2" charset="0"/>
              </a:defRPr>
            </a:lvl1pPr>
          </a:lstStyle>
          <a:p>
            <a:pPr lvl="0"/>
            <a:r>
              <a:rPr lang="fr-FR"/>
              <a:t>#</a:t>
            </a:r>
          </a:p>
        </p:txBody>
      </p:sp>
      <p:sp>
        <p:nvSpPr>
          <p:cNvPr id="37" name="Espace réservé du texte 12">
            <a:extLst>
              <a:ext uri="{FF2B5EF4-FFF2-40B4-BE49-F238E27FC236}">
                <a16:creationId xmlns:a16="http://schemas.microsoft.com/office/drawing/2014/main" id="{81A8EC87-F28C-E6D4-7A03-3E11DAD186B7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9684206" y="5245395"/>
            <a:ext cx="2076448" cy="1116135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7938" indent="0">
              <a:lnSpc>
                <a:spcPct val="80000"/>
              </a:lnSpc>
              <a:spcAft>
                <a:spcPts val="0"/>
              </a:spcAft>
              <a:tabLst/>
              <a:defRPr lang="fr-FR" sz="1400" b="1" i="0" kern="1200" cap="none" baseline="0" dirty="0">
                <a:solidFill>
                  <a:schemeClr val="bg2"/>
                </a:solidFill>
                <a:latin typeface="Paris2024 Semibold" panose="02010503030201020103" pitchFamily="2" charset="0"/>
                <a:ea typeface="+mn-ea"/>
                <a:cs typeface="+mn-cs"/>
              </a:defRPr>
            </a:lvl1pPr>
            <a:lvl2pPr marL="7938" indent="0">
              <a:tabLst/>
              <a:defRPr sz="1600" b="0" i="0">
                <a:latin typeface="Paris2024 Semibold" panose="02010503030201020103" pitchFamily="2" charset="0"/>
              </a:defRPr>
            </a:lvl2pPr>
            <a:lvl3pPr marL="7938" indent="0">
              <a:tabLst/>
              <a:defRPr sz="1400" b="0" i="0">
                <a:latin typeface="Source Sans Pro" panose="020B0503030403020204" pitchFamily="34" charset="77"/>
              </a:defRPr>
            </a:lvl3pPr>
            <a:lvl4pPr marL="7938" indent="0">
              <a:tabLst/>
              <a:defRPr sz="1400" b="1" i="0">
                <a:latin typeface="Source Sans Pro" panose="020B0503030403020204" pitchFamily="34" charset="77"/>
              </a:defRPr>
            </a:lvl4pPr>
            <a:lvl5pPr marL="7938" indent="0">
              <a:tabLst/>
              <a:defRPr sz="1400"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8" name="Espace réservé du texte 2">
            <a:extLst>
              <a:ext uri="{FF2B5EF4-FFF2-40B4-BE49-F238E27FC236}">
                <a16:creationId xmlns:a16="http://schemas.microsoft.com/office/drawing/2014/main" id="{B2288088-8D7A-327E-BC39-D06333512D09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740981" y="3925468"/>
            <a:ext cx="2076448" cy="1306129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8800" b="1" i="1">
                <a:solidFill>
                  <a:srgbClr val="A8B2DE"/>
                </a:solidFill>
                <a:latin typeface="Paris2024 Black" panose="02010503030201020103" pitchFamily="2" charset="0"/>
              </a:defRPr>
            </a:lvl1pPr>
          </a:lstStyle>
          <a:p>
            <a:pPr lvl="0"/>
            <a:r>
              <a:rPr lang="fr-FR"/>
              <a:t>#</a:t>
            </a:r>
          </a:p>
        </p:txBody>
      </p:sp>
      <p:sp>
        <p:nvSpPr>
          <p:cNvPr id="39" name="Espace réservé du texte 12">
            <a:extLst>
              <a:ext uri="{FF2B5EF4-FFF2-40B4-BE49-F238E27FC236}">
                <a16:creationId xmlns:a16="http://schemas.microsoft.com/office/drawing/2014/main" id="{29112607-AFD3-D568-3F6C-5E7433B98EA3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6740982" y="5245395"/>
            <a:ext cx="2076448" cy="1116135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7938" indent="0">
              <a:lnSpc>
                <a:spcPct val="80000"/>
              </a:lnSpc>
              <a:spcAft>
                <a:spcPts val="0"/>
              </a:spcAft>
              <a:tabLst/>
              <a:defRPr lang="fr-FR" sz="1400" b="1" i="0" kern="1200" cap="none" baseline="0" dirty="0">
                <a:solidFill>
                  <a:srgbClr val="A8B2DE"/>
                </a:solidFill>
                <a:latin typeface="Paris2024 Semibold" panose="02010503030201020103" pitchFamily="2" charset="0"/>
                <a:ea typeface="+mn-ea"/>
                <a:cs typeface="+mn-cs"/>
              </a:defRPr>
            </a:lvl1pPr>
            <a:lvl2pPr marL="7938" indent="0">
              <a:tabLst/>
              <a:defRPr sz="1600" b="0" i="0">
                <a:latin typeface="Paris2024 Semibold" panose="02010503030201020103" pitchFamily="2" charset="0"/>
              </a:defRPr>
            </a:lvl2pPr>
            <a:lvl3pPr marL="7938" indent="0">
              <a:tabLst/>
              <a:defRPr sz="1400" b="0" i="0">
                <a:latin typeface="Source Sans Pro" panose="020B0503030403020204" pitchFamily="34" charset="77"/>
              </a:defRPr>
            </a:lvl3pPr>
            <a:lvl4pPr marL="7938" indent="0">
              <a:tabLst/>
              <a:defRPr sz="1400" b="1" i="0">
                <a:latin typeface="Source Sans Pro" panose="020B0503030403020204" pitchFamily="34" charset="77"/>
              </a:defRPr>
            </a:lvl4pPr>
            <a:lvl5pPr marL="7938" indent="0">
              <a:tabLst/>
              <a:defRPr sz="1400"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" name="Espace réservé de la date 14">
            <a:extLst>
              <a:ext uri="{FF2B5EF4-FFF2-40B4-BE49-F238E27FC236}">
                <a16:creationId xmlns:a16="http://schemas.microsoft.com/office/drawing/2014/main" id="{086BADDB-8260-F9D8-771A-5142B2F124D0}"/>
              </a:ext>
            </a:extLst>
          </p:cNvPr>
          <p:cNvSpPr txBox="1">
            <a:spLocks/>
          </p:cNvSpPr>
          <p:nvPr/>
        </p:nvSpPr>
        <p:spPr>
          <a:xfrm rot="16200000">
            <a:off x="-276481" y="3367442"/>
            <a:ext cx="1135118" cy="123119"/>
          </a:xfrm>
          <a:prstGeom prst="rect">
            <a:avLst/>
          </a:prstGeom>
        </p:spPr>
        <p:txBody>
          <a:bodyPr anchor="ctr"/>
          <a:lstStyle>
            <a:defPPr>
              <a:defRPr lang="fr-FR"/>
            </a:defPPr>
            <a:lvl1pPr marL="0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8686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7372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06058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74745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43431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12117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80803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49489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800" b="1" i="0" kern="1200" spc="100" baseline="0">
                <a:solidFill>
                  <a:schemeClr val="tx1"/>
                </a:solidFill>
                <a:latin typeface="Paris2024" panose="02010503030201020103" pitchFamily="2" charset="0"/>
                <a:ea typeface="+mn-ea"/>
                <a:cs typeface="+mn-cs"/>
              </a:rPr>
              <a:t>PARIS2024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D022067F-5BCD-A3A5-0858-44D159F523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9765" y="487680"/>
            <a:ext cx="5248522" cy="518160"/>
          </a:xfrm>
        </p:spPr>
        <p:txBody>
          <a:bodyPr anchor="t">
            <a:noAutofit/>
          </a:bodyPr>
          <a:lstStyle>
            <a:lvl1pPr>
              <a:defRPr lang="fr-FR" sz="4000" b="1" i="1" kern="1200" cap="all" baseline="0">
                <a:solidFill>
                  <a:schemeClr val="tx1"/>
                </a:solidFill>
                <a:latin typeface="Paris2024 Black" panose="02010503030201020103" pitchFamily="2" charset="0"/>
                <a:ea typeface="+mj-ea"/>
                <a:cs typeface="+mj-cs"/>
              </a:defRPr>
            </a:lvl1pPr>
          </a:lstStyle>
          <a:p>
            <a:r>
              <a:rPr lang="fr-FR"/>
              <a:t>Titre de la slide</a:t>
            </a:r>
          </a:p>
        </p:txBody>
      </p:sp>
      <p:sp>
        <p:nvSpPr>
          <p:cNvPr id="6" name="Espace réservé du texte 12">
            <a:extLst>
              <a:ext uri="{FF2B5EF4-FFF2-40B4-BE49-F238E27FC236}">
                <a16:creationId xmlns:a16="http://schemas.microsoft.com/office/drawing/2014/main" id="{9159FD3F-D777-866E-B6B5-16306BC9C3F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9764" y="1006710"/>
            <a:ext cx="5248522" cy="486585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7938" indent="0">
              <a:lnSpc>
                <a:spcPct val="80000"/>
              </a:lnSpc>
              <a:spcAft>
                <a:spcPts val="0"/>
              </a:spcAft>
              <a:tabLst/>
              <a:defRPr lang="fr-FR" sz="2000" b="1" i="0" kern="1200" cap="all" baseline="0" dirty="0">
                <a:solidFill>
                  <a:schemeClr val="tx1"/>
                </a:solidFill>
                <a:latin typeface="Paris2024" panose="02010503030201020103" pitchFamily="2" charset="0"/>
                <a:ea typeface="+mn-ea"/>
                <a:cs typeface="+mn-cs"/>
              </a:defRPr>
            </a:lvl1pPr>
            <a:lvl2pPr marL="7938" indent="0">
              <a:tabLst/>
              <a:defRPr sz="1600" b="0" i="0">
                <a:latin typeface="Paris2024 Semibold" panose="02010503030201020103" pitchFamily="2" charset="0"/>
              </a:defRPr>
            </a:lvl2pPr>
            <a:lvl3pPr marL="7938" indent="0">
              <a:tabLst/>
              <a:defRPr sz="1400" b="0" i="0">
                <a:latin typeface="Source Sans Pro" panose="020B0503030403020204" pitchFamily="34" charset="77"/>
              </a:defRPr>
            </a:lvl3pPr>
            <a:lvl4pPr marL="7938" indent="0">
              <a:tabLst/>
              <a:defRPr sz="1400" b="1" i="0">
                <a:latin typeface="Source Sans Pro" panose="020B0503030403020204" pitchFamily="34" charset="77"/>
              </a:defRPr>
            </a:lvl4pPr>
            <a:lvl5pPr marL="7938" indent="0">
              <a:tabLst/>
              <a:defRPr sz="1400"/>
            </a:lvl5pPr>
          </a:lstStyle>
          <a:p>
            <a:pPr lvl="0"/>
            <a:r>
              <a:rPr lang="fr-FR"/>
              <a:t>Sous-titre de la slide</a:t>
            </a:r>
          </a:p>
        </p:txBody>
      </p:sp>
    </p:spTree>
    <p:extLst>
      <p:ext uri="{BB962C8B-B14F-4D97-AF65-F5344CB8AC3E}">
        <p14:creationId xmlns:p14="http://schemas.microsoft.com/office/powerpoint/2010/main" val="3803552606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Chiffres clés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 : avec coins arrondis en haut 11">
            <a:extLst>
              <a:ext uri="{FF2B5EF4-FFF2-40B4-BE49-F238E27FC236}">
                <a16:creationId xmlns:a16="http://schemas.microsoft.com/office/drawing/2014/main" id="{461FDEB3-6C40-BC67-0DCF-88FCF0311091}"/>
              </a:ext>
            </a:extLst>
          </p:cNvPr>
          <p:cNvSpPr/>
          <p:nvPr/>
        </p:nvSpPr>
        <p:spPr>
          <a:xfrm>
            <a:off x="7320850" y="-288182"/>
            <a:ext cx="4889357" cy="6869654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fr-FR" b="1">
              <a:latin typeface="Source Sans Pro" panose="020B0503030403020204" pitchFamily="34" charset="77"/>
            </a:endParaRP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FFF2BE2F-DC95-10A1-0619-F8FE00F2E43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¤1 Medical Meeting 04 -12 - 2023</a:t>
            </a:r>
            <a:endParaRPr lang="fr-FR"/>
          </a:p>
        </p:txBody>
      </p:sp>
      <p:sp>
        <p:nvSpPr>
          <p:cNvPr id="9" name="Espace réservé du texte 3">
            <a:extLst>
              <a:ext uri="{FF2B5EF4-FFF2-40B4-BE49-F238E27FC236}">
                <a16:creationId xmlns:a16="http://schemas.microsoft.com/office/drawing/2014/main" id="{761C1082-989D-E9BC-F94E-6DA63D37E19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9764" y="2050611"/>
            <a:ext cx="5988078" cy="4197789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lang="fr-FR" sz="4000" b="1" i="1" kern="1200" cap="all" baseline="0" dirty="0">
                <a:solidFill>
                  <a:schemeClr val="bg1"/>
                </a:solidFill>
                <a:latin typeface="Paris2024 Black" panose="02010503030201020103" pitchFamily="2" charset="0"/>
                <a:ea typeface="+mj-ea"/>
                <a:cs typeface="+mj-cs"/>
              </a:defRPr>
            </a:lvl1pPr>
          </a:lstStyle>
          <a:p>
            <a:pPr lvl="0"/>
            <a:r>
              <a:rPr lang="fr-FR"/>
              <a:t>«  citation ou exergue »</a:t>
            </a:r>
          </a:p>
        </p:txBody>
      </p:sp>
      <p:sp>
        <p:nvSpPr>
          <p:cNvPr id="36" name="Espace réservé du texte 2">
            <a:extLst>
              <a:ext uri="{FF2B5EF4-FFF2-40B4-BE49-F238E27FC236}">
                <a16:creationId xmlns:a16="http://schemas.microsoft.com/office/drawing/2014/main" id="{C3BF765A-324E-1C79-8C5F-ECD6FE4C808B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308438" y="1005840"/>
            <a:ext cx="2876095" cy="1306129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8800" b="1" i="1">
                <a:solidFill>
                  <a:srgbClr val="FF5757"/>
                </a:solidFill>
                <a:latin typeface="Paris2024 Black" panose="02010503030201020103" pitchFamily="2" charset="0"/>
              </a:defRPr>
            </a:lvl1pPr>
          </a:lstStyle>
          <a:p>
            <a:pPr lvl="0"/>
            <a:r>
              <a:rPr lang="fr-FR"/>
              <a:t>#</a:t>
            </a:r>
          </a:p>
        </p:txBody>
      </p:sp>
      <p:sp>
        <p:nvSpPr>
          <p:cNvPr id="37" name="Espace réservé du texte 12">
            <a:extLst>
              <a:ext uri="{FF2B5EF4-FFF2-40B4-BE49-F238E27FC236}">
                <a16:creationId xmlns:a16="http://schemas.microsoft.com/office/drawing/2014/main" id="{81A8EC87-F28C-E6D4-7A03-3E11DAD186B7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8308438" y="2325767"/>
            <a:ext cx="2876095" cy="179923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7938" indent="0" algn="ctr">
              <a:lnSpc>
                <a:spcPct val="80000"/>
              </a:lnSpc>
              <a:spcAft>
                <a:spcPts val="0"/>
              </a:spcAft>
              <a:tabLst/>
              <a:defRPr lang="fr-FR" sz="1400" b="1" i="0" kern="1200" cap="none" baseline="0" dirty="0">
                <a:solidFill>
                  <a:srgbClr val="FF5757"/>
                </a:solidFill>
                <a:latin typeface="Paris2024 Semibold" panose="02010503030201020103" pitchFamily="2" charset="0"/>
                <a:ea typeface="+mn-ea"/>
                <a:cs typeface="+mn-cs"/>
              </a:defRPr>
            </a:lvl1pPr>
            <a:lvl2pPr marL="7938" indent="0">
              <a:tabLst/>
              <a:defRPr sz="1600" b="0" i="0">
                <a:latin typeface="Paris2024 Semibold" panose="02010503030201020103" pitchFamily="2" charset="0"/>
              </a:defRPr>
            </a:lvl2pPr>
            <a:lvl3pPr marL="7938" indent="0">
              <a:tabLst/>
              <a:defRPr sz="1400" b="0" i="0">
                <a:latin typeface="Source Sans Pro" panose="020B0503030403020204" pitchFamily="34" charset="77"/>
              </a:defRPr>
            </a:lvl3pPr>
            <a:lvl4pPr marL="7938" indent="0">
              <a:tabLst/>
              <a:defRPr sz="1400" b="1" i="0">
                <a:latin typeface="Source Sans Pro" panose="020B0503030403020204" pitchFamily="34" charset="77"/>
              </a:defRPr>
            </a:lvl4pPr>
            <a:lvl5pPr marL="7938" indent="0">
              <a:tabLst/>
              <a:defRPr sz="1400"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" name="Espace réservé de la date 14">
            <a:extLst>
              <a:ext uri="{FF2B5EF4-FFF2-40B4-BE49-F238E27FC236}">
                <a16:creationId xmlns:a16="http://schemas.microsoft.com/office/drawing/2014/main" id="{D739F452-4E54-B770-ED00-BB995FFD8A7B}"/>
              </a:ext>
            </a:extLst>
          </p:cNvPr>
          <p:cNvSpPr txBox="1">
            <a:spLocks/>
          </p:cNvSpPr>
          <p:nvPr/>
        </p:nvSpPr>
        <p:spPr>
          <a:xfrm rot="16200000">
            <a:off x="-276481" y="3367442"/>
            <a:ext cx="1135118" cy="123119"/>
          </a:xfrm>
          <a:prstGeom prst="rect">
            <a:avLst/>
          </a:prstGeom>
        </p:spPr>
        <p:txBody>
          <a:bodyPr anchor="ctr"/>
          <a:lstStyle>
            <a:defPPr>
              <a:defRPr lang="fr-FR"/>
            </a:defPPr>
            <a:lvl1pPr marL="0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8686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7372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06058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74745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43431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12117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80803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49489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800" b="1" i="0" kern="1200" spc="100" baseline="0">
                <a:solidFill>
                  <a:schemeClr val="bg1"/>
                </a:solidFill>
                <a:latin typeface="Paris2024" panose="02010503030201020103" pitchFamily="2" charset="0"/>
                <a:ea typeface="+mn-ea"/>
                <a:cs typeface="+mn-cs"/>
              </a:rPr>
              <a:t>PARIS2024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A7F88E8D-E339-131C-9CC9-B400809133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9765" y="487680"/>
            <a:ext cx="6054234" cy="518160"/>
          </a:xfrm>
        </p:spPr>
        <p:txBody>
          <a:bodyPr anchor="t">
            <a:noAutofit/>
          </a:bodyPr>
          <a:lstStyle>
            <a:lvl1pPr>
              <a:defRPr lang="fr-FR" sz="4000" b="1" i="1" kern="1200" cap="all" baseline="0">
                <a:solidFill>
                  <a:schemeClr val="bg1"/>
                </a:solidFill>
                <a:latin typeface="Paris2024 Black" panose="02010503030201020103" pitchFamily="2" charset="0"/>
                <a:ea typeface="+mj-ea"/>
                <a:cs typeface="+mj-cs"/>
              </a:defRPr>
            </a:lvl1pPr>
          </a:lstStyle>
          <a:p>
            <a:r>
              <a:rPr lang="fr-FR"/>
              <a:t>Titre de la slide</a:t>
            </a:r>
          </a:p>
        </p:txBody>
      </p:sp>
      <p:sp>
        <p:nvSpPr>
          <p:cNvPr id="10" name="Espace réservé du texte 12">
            <a:extLst>
              <a:ext uri="{FF2B5EF4-FFF2-40B4-BE49-F238E27FC236}">
                <a16:creationId xmlns:a16="http://schemas.microsoft.com/office/drawing/2014/main" id="{984803DD-433D-4208-E8BC-5AE4BDA7C5F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9764" y="1006710"/>
            <a:ext cx="6054234" cy="486585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7938" indent="0">
              <a:lnSpc>
                <a:spcPct val="80000"/>
              </a:lnSpc>
              <a:spcAft>
                <a:spcPts val="0"/>
              </a:spcAft>
              <a:tabLst/>
              <a:defRPr lang="fr-FR" sz="2000" b="1" i="0" kern="1200" cap="all" baseline="0" dirty="0">
                <a:solidFill>
                  <a:schemeClr val="bg1"/>
                </a:solidFill>
                <a:latin typeface="Paris2024" panose="02010503030201020103" pitchFamily="2" charset="0"/>
                <a:ea typeface="+mn-ea"/>
                <a:cs typeface="+mn-cs"/>
              </a:defRPr>
            </a:lvl1pPr>
            <a:lvl2pPr marL="7938" indent="0">
              <a:tabLst/>
              <a:defRPr sz="1600" b="0" i="0">
                <a:latin typeface="Paris2024 Semibold" panose="02010503030201020103" pitchFamily="2" charset="0"/>
              </a:defRPr>
            </a:lvl2pPr>
            <a:lvl3pPr marL="7938" indent="0">
              <a:tabLst/>
              <a:defRPr sz="1400" b="0" i="0">
                <a:latin typeface="Source Sans Pro" panose="020B0503030403020204" pitchFamily="34" charset="77"/>
              </a:defRPr>
            </a:lvl3pPr>
            <a:lvl4pPr marL="7938" indent="0">
              <a:tabLst/>
              <a:defRPr sz="1400" b="1" i="0">
                <a:latin typeface="Source Sans Pro" panose="020B0503030403020204" pitchFamily="34" charset="77"/>
              </a:defRPr>
            </a:lvl4pPr>
            <a:lvl5pPr marL="7938" indent="0">
              <a:tabLst/>
              <a:defRPr sz="1400"/>
            </a:lvl5pPr>
          </a:lstStyle>
          <a:p>
            <a:pPr lvl="0"/>
            <a:r>
              <a:rPr lang="fr-FR"/>
              <a:t>Sous-titre de la slide</a:t>
            </a:r>
          </a:p>
        </p:txBody>
      </p:sp>
      <p:pic>
        <p:nvPicPr>
          <p:cNvPr id="11" name="Image 10" descr="Une image contenant Graphique, graphisme, Caractère coloré, capture d’écran&#10;&#10;Description générée automatiquement">
            <a:extLst>
              <a:ext uri="{FF2B5EF4-FFF2-40B4-BE49-F238E27FC236}">
                <a16:creationId xmlns:a16="http://schemas.microsoft.com/office/drawing/2014/main" id="{336AD846-9090-1DFE-A2E8-0C535817892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11745" y="4418708"/>
            <a:ext cx="4898462" cy="2449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720180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hiffres clé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pour une image  1">
            <a:extLst>
              <a:ext uri="{FF2B5EF4-FFF2-40B4-BE49-F238E27FC236}">
                <a16:creationId xmlns:a16="http://schemas.microsoft.com/office/drawing/2014/main" id="{DE1DE60A-8FC3-F423-85CC-CB38769BCA71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6095999" y="0"/>
            <a:ext cx="6096001" cy="6858000"/>
          </a:xfrm>
          <a:custGeom>
            <a:avLst/>
            <a:gdLst>
              <a:gd name="connsiteX0" fmla="*/ 0 w 3572632"/>
              <a:gd name="connsiteY0" fmla="*/ 0 h 4338002"/>
              <a:gd name="connsiteX1" fmla="*/ 3572632 w 3572632"/>
              <a:gd name="connsiteY1" fmla="*/ 0 h 4338002"/>
              <a:gd name="connsiteX2" fmla="*/ 3572632 w 3572632"/>
              <a:gd name="connsiteY2" fmla="*/ 1995054 h 4338002"/>
              <a:gd name="connsiteX3" fmla="*/ 3572632 w 3572632"/>
              <a:gd name="connsiteY3" fmla="*/ 2697521 h 4338002"/>
              <a:gd name="connsiteX4" fmla="*/ 3572632 w 3572632"/>
              <a:gd name="connsiteY4" fmla="*/ 4338002 h 4338002"/>
              <a:gd name="connsiteX5" fmla="*/ 1932151 w 3572632"/>
              <a:gd name="connsiteY5" fmla="*/ 4338002 h 4338002"/>
              <a:gd name="connsiteX6" fmla="*/ 1233755 w 3572632"/>
              <a:gd name="connsiteY6" fmla="*/ 4338002 h 4338002"/>
              <a:gd name="connsiteX7" fmla="*/ 0 w 3572632"/>
              <a:gd name="connsiteY7" fmla="*/ 4338002 h 433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72632" h="4338002">
                <a:moveTo>
                  <a:pt x="0" y="0"/>
                </a:moveTo>
                <a:lnTo>
                  <a:pt x="3572632" y="0"/>
                </a:lnTo>
                <a:lnTo>
                  <a:pt x="3572632" y="1995054"/>
                </a:lnTo>
                <a:lnTo>
                  <a:pt x="3572632" y="2697521"/>
                </a:lnTo>
                <a:lnTo>
                  <a:pt x="3572632" y="4338002"/>
                </a:lnTo>
                <a:lnTo>
                  <a:pt x="1932151" y="4338002"/>
                </a:lnTo>
                <a:lnTo>
                  <a:pt x="1233755" y="4338002"/>
                </a:lnTo>
                <a:lnTo>
                  <a:pt x="0" y="4338002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FFF2BE2F-DC95-10A1-0619-F8FE00F2E43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¤1 Medical Meeting 04 -12 - 2023</a:t>
            </a:r>
            <a:endParaRPr lang="fr-FR"/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73123CC9-F489-0F83-ABBD-7D0AA03B0D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9763" y="487680"/>
            <a:ext cx="4803279" cy="518160"/>
          </a:xfrm>
        </p:spPr>
        <p:txBody>
          <a:bodyPr anchor="t">
            <a:noAutofit/>
          </a:bodyPr>
          <a:lstStyle>
            <a:lvl1pPr>
              <a:defRPr lang="fr-FR" sz="4000" b="1" i="1" kern="1200" cap="all" baseline="0">
                <a:solidFill>
                  <a:schemeClr val="accent3"/>
                </a:solidFill>
                <a:latin typeface="Paris2024 Black" panose="02010503030201020103" pitchFamily="2" charset="0"/>
                <a:ea typeface="+mj-ea"/>
                <a:cs typeface="+mj-cs"/>
              </a:defRPr>
            </a:lvl1pPr>
          </a:lstStyle>
          <a:p>
            <a:r>
              <a:rPr lang="fr-FR"/>
              <a:t>Titre de la slide</a:t>
            </a:r>
          </a:p>
        </p:txBody>
      </p:sp>
      <p:sp>
        <p:nvSpPr>
          <p:cNvPr id="22" name="Espace réservé du texte 12">
            <a:extLst>
              <a:ext uri="{FF2B5EF4-FFF2-40B4-BE49-F238E27FC236}">
                <a16:creationId xmlns:a16="http://schemas.microsoft.com/office/drawing/2014/main" id="{D32C8E48-BE00-348A-DF85-0BBCD421004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9762" y="1006710"/>
            <a:ext cx="4803279" cy="486585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7938" indent="0">
              <a:lnSpc>
                <a:spcPct val="80000"/>
              </a:lnSpc>
              <a:spcAft>
                <a:spcPts val="0"/>
              </a:spcAft>
              <a:tabLst/>
              <a:defRPr lang="fr-FR" sz="2000" b="1" i="0" kern="1200" cap="all" baseline="0" dirty="0">
                <a:solidFill>
                  <a:schemeClr val="accent3"/>
                </a:solidFill>
                <a:latin typeface="Paris2024" panose="02010503030201020103" pitchFamily="2" charset="0"/>
                <a:ea typeface="+mn-ea"/>
                <a:cs typeface="+mn-cs"/>
              </a:defRPr>
            </a:lvl1pPr>
            <a:lvl2pPr marL="7938" indent="0">
              <a:tabLst/>
              <a:defRPr sz="1600" b="0" i="0">
                <a:latin typeface="Paris2024 Semibold" panose="02010503030201020103" pitchFamily="2" charset="0"/>
              </a:defRPr>
            </a:lvl2pPr>
            <a:lvl3pPr marL="7938" indent="0">
              <a:tabLst/>
              <a:defRPr sz="1400" b="0" i="0">
                <a:latin typeface="Source Sans Pro" panose="020B0503030403020204" pitchFamily="34" charset="77"/>
              </a:defRPr>
            </a:lvl3pPr>
            <a:lvl4pPr marL="7938" indent="0">
              <a:tabLst/>
              <a:defRPr sz="1400" b="1" i="0">
                <a:latin typeface="Source Sans Pro" panose="020B0503030403020204" pitchFamily="34" charset="77"/>
              </a:defRPr>
            </a:lvl4pPr>
            <a:lvl5pPr marL="7938" indent="0">
              <a:tabLst/>
              <a:defRPr sz="1400"/>
            </a:lvl5pPr>
          </a:lstStyle>
          <a:p>
            <a:pPr lvl="0"/>
            <a:r>
              <a:rPr lang="fr-FR"/>
              <a:t>Sous-titre de la slide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38787548-C5A7-E3F6-616F-940A1FA0367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15388" y="1599524"/>
            <a:ext cx="4803279" cy="4494493"/>
          </a:xfrm>
          <a:prstGeom prst="rect">
            <a:avLst/>
          </a:prstGeom>
          <a:noFill/>
        </p:spPr>
        <p:txBody>
          <a:bodyPr lIns="0" tIns="0" rIns="0" anchor="ctr">
            <a:noAutofit/>
          </a:bodyPr>
          <a:lstStyle>
            <a:lvl1pPr marL="0" algn="l">
              <a:lnSpc>
                <a:spcPct val="75000"/>
              </a:lnSpc>
              <a:spcAft>
                <a:spcPts val="0"/>
              </a:spcAft>
              <a:defRPr sz="10000" b="1" i="1">
                <a:solidFill>
                  <a:schemeClr val="accent3"/>
                </a:solidFill>
                <a:latin typeface="Paris2024 Black" panose="02010503030201020103" pitchFamily="2" charset="0"/>
              </a:defRPr>
            </a:lvl1pPr>
            <a:lvl2pPr marL="47625" indent="0" algn="l">
              <a:lnSpc>
                <a:spcPct val="80000"/>
              </a:lnSpc>
              <a:tabLst/>
              <a:defRPr sz="2400" b="1" i="0">
                <a:solidFill>
                  <a:schemeClr val="bg1"/>
                </a:solidFill>
                <a:latin typeface="Paris2024" panose="02010503030201020103" pitchFamily="2" charset="0"/>
              </a:defRPr>
            </a:lvl2pPr>
            <a:lvl3pPr marL="0" indent="0" algn="l">
              <a:lnSpc>
                <a:spcPct val="75000"/>
              </a:lnSpc>
              <a:spcAft>
                <a:spcPts val="0"/>
              </a:spcAft>
              <a:tabLst/>
              <a:defRPr sz="1800" b="1" i="0">
                <a:solidFill>
                  <a:schemeClr val="accent3"/>
                </a:solidFill>
                <a:latin typeface="Source Sans Pro" panose="020B0503030403020204" pitchFamily="34" charset="77"/>
              </a:defRPr>
            </a:lvl3pPr>
            <a:lvl4pPr marL="47625" indent="0" algn="l">
              <a:lnSpc>
                <a:spcPct val="80000"/>
              </a:lnSpc>
              <a:tabLst/>
              <a:defRPr sz="1400" b="0" i="0">
                <a:solidFill>
                  <a:schemeClr val="bg1"/>
                </a:solidFill>
                <a:latin typeface="Source Sans Pro" panose="020B0503030403020204" pitchFamily="34" charset="77"/>
              </a:defRPr>
            </a:lvl4pPr>
            <a:lvl5pPr marL="47625" indent="0" algn="l">
              <a:lnSpc>
                <a:spcPct val="80000"/>
              </a:lnSpc>
              <a:tabLst/>
              <a:defRPr sz="1400" b="0" i="0">
                <a:solidFill>
                  <a:schemeClr val="bg1"/>
                </a:solidFill>
                <a:latin typeface="Source Sans Pro" panose="020B0503030403020204" pitchFamily="34" charset="77"/>
              </a:defRPr>
            </a:lvl5pPr>
          </a:lstStyle>
          <a:p>
            <a:pPr lvl="0"/>
            <a:r>
              <a:rPr lang="fr-FR"/>
              <a:t>#</a:t>
            </a:r>
          </a:p>
          <a:p>
            <a:pPr lvl="2"/>
            <a:r>
              <a:rPr lang="fr-FR"/>
              <a:t>DEUXIÈME NIVEAU</a:t>
            </a:r>
          </a:p>
        </p:txBody>
      </p:sp>
      <p:sp>
        <p:nvSpPr>
          <p:cNvPr id="7" name="Espace réservé de la date 14">
            <a:extLst>
              <a:ext uri="{FF2B5EF4-FFF2-40B4-BE49-F238E27FC236}">
                <a16:creationId xmlns:a16="http://schemas.microsoft.com/office/drawing/2014/main" id="{E7F77EF8-6547-4791-2DDD-8071159EB7B4}"/>
              </a:ext>
            </a:extLst>
          </p:cNvPr>
          <p:cNvSpPr txBox="1">
            <a:spLocks/>
          </p:cNvSpPr>
          <p:nvPr/>
        </p:nvSpPr>
        <p:spPr>
          <a:xfrm rot="16200000">
            <a:off x="-276481" y="3367442"/>
            <a:ext cx="1135118" cy="123119"/>
          </a:xfrm>
          <a:prstGeom prst="rect">
            <a:avLst/>
          </a:prstGeom>
        </p:spPr>
        <p:txBody>
          <a:bodyPr anchor="ctr"/>
          <a:lstStyle>
            <a:defPPr>
              <a:defRPr lang="fr-FR"/>
            </a:defPPr>
            <a:lvl1pPr marL="0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8686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7372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06058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74745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43431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12117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80803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49489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800" b="1" i="0" kern="1200" spc="100" baseline="0">
                <a:solidFill>
                  <a:schemeClr val="tx1"/>
                </a:solidFill>
                <a:latin typeface="Paris2024" panose="02010503030201020103" pitchFamily="2" charset="0"/>
                <a:ea typeface="+mn-ea"/>
                <a:cs typeface="+mn-cs"/>
              </a:rPr>
              <a:t>PARIS2024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Espace réservé du contenu 7">
            <a:extLst>
              <a:ext uri="{FF2B5EF4-FFF2-40B4-BE49-F238E27FC236}">
                <a16:creationId xmlns:a16="http://schemas.microsoft.com/office/drawing/2014/main" id="{084B1CBA-E9B2-FBEC-6692-BD386D5BFE55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7362825" y="1629000"/>
            <a:ext cx="3600000" cy="3600000"/>
          </a:xfrm>
        </p:spPr>
        <p:txBody>
          <a:bodyPr/>
          <a:lstStyle>
            <a:lvl1pPr>
              <a:defRPr sz="1600" b="1" i="0">
                <a:solidFill>
                  <a:schemeClr val="bg1"/>
                </a:solidFill>
                <a:latin typeface="Paris2024" panose="02010503030201020103" pitchFamily="2" charset="0"/>
              </a:defRPr>
            </a:lvl1pPr>
            <a:lvl2pPr>
              <a:defRPr sz="4000" b="1" i="1">
                <a:solidFill>
                  <a:schemeClr val="bg1"/>
                </a:solidFill>
                <a:latin typeface="Paris2024 Black" panose="02010503030201020103" pitchFamily="2" charset="0"/>
              </a:defRPr>
            </a:lvl2pPr>
            <a:lvl3pPr>
              <a:defRPr b="1" i="0">
                <a:solidFill>
                  <a:schemeClr val="bg1"/>
                </a:solidFill>
                <a:latin typeface="Paris2024" panose="02010503030201020103" pitchFamily="2" charset="0"/>
              </a:defRPr>
            </a:lvl3pPr>
            <a:lvl4pPr>
              <a:defRPr b="1" i="0">
                <a:solidFill>
                  <a:schemeClr val="bg1"/>
                </a:solidFill>
                <a:latin typeface="Paris2024" panose="02010503030201020103" pitchFamily="2" charset="0"/>
              </a:defRPr>
            </a:lvl4pPr>
            <a:lvl5pPr>
              <a:defRPr b="1" i="0">
                <a:solidFill>
                  <a:schemeClr val="bg1"/>
                </a:solidFill>
                <a:latin typeface="Paris2024" panose="02010503030201020103" pitchFamily="2" charset="0"/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</p:txBody>
      </p:sp>
      <p:sp>
        <p:nvSpPr>
          <p:cNvPr id="11" name="Espace réservé du texte 8">
            <a:extLst>
              <a:ext uri="{FF2B5EF4-FFF2-40B4-BE49-F238E27FC236}">
                <a16:creationId xmlns:a16="http://schemas.microsoft.com/office/drawing/2014/main" id="{AF9B6125-C219-B275-21E9-1D92BDE0D68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 rot="16200000">
            <a:off x="4620653" y="4612868"/>
            <a:ext cx="3227701" cy="276999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lang="fr-FR" sz="700" b="0" i="0" kern="1200" dirty="0">
                <a:solidFill>
                  <a:schemeClr val="bg1">
                    <a:lumMod val="95000"/>
                  </a:schemeClr>
                </a:solidFill>
                <a:effectLst/>
                <a:latin typeface="Source Sans Pro Light" panose="020B0403030403020204" pitchFamily="34" charset="77"/>
                <a:ea typeface="+mn-ea"/>
                <a:cs typeface="+mn-cs"/>
              </a:defRPr>
            </a:lvl1pPr>
          </a:lstStyle>
          <a:p>
            <a:pPr lvl="0"/>
            <a:r>
              <a:rPr lang="fr-FR"/>
              <a:t>© Crédits photos</a:t>
            </a:r>
          </a:p>
        </p:txBody>
      </p:sp>
    </p:spTree>
    <p:extLst>
      <p:ext uri="{BB962C8B-B14F-4D97-AF65-F5344CB8AC3E}">
        <p14:creationId xmlns:p14="http://schemas.microsoft.com/office/powerpoint/2010/main" val="2169769141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Chiffres clé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:a16="http://schemas.microsoft.com/office/drawing/2014/main" id="{D600EB46-073B-F848-0023-D3C9ABE466B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10934" y="0"/>
            <a:ext cx="4381066" cy="4381066"/>
          </a:xfrm>
          <a:prstGeom prst="rect">
            <a:avLst/>
          </a:prstGeom>
        </p:spPr>
      </p:pic>
      <p:sp>
        <p:nvSpPr>
          <p:cNvPr id="5" name="Rectangle : avec coins arrondis en haut 4">
            <a:extLst>
              <a:ext uri="{FF2B5EF4-FFF2-40B4-BE49-F238E27FC236}">
                <a16:creationId xmlns:a16="http://schemas.microsoft.com/office/drawing/2014/main" id="{9859564D-A7F9-AB59-D9C0-E6E016D57129}"/>
              </a:ext>
            </a:extLst>
          </p:cNvPr>
          <p:cNvSpPr/>
          <p:nvPr/>
        </p:nvSpPr>
        <p:spPr>
          <a:xfrm>
            <a:off x="7810937" y="2074127"/>
            <a:ext cx="4381063" cy="478387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fr-FR" b="1">
              <a:solidFill>
                <a:schemeClr val="bg1"/>
              </a:solidFill>
              <a:latin typeface="Source Sans Pro" panose="020B0503030403020204" pitchFamily="34" charset="77"/>
            </a:endParaRP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FFF2BE2F-DC95-10A1-0619-F8FE00F2E43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¤1 Medical Meeting 04 -12 - 2023</a:t>
            </a:r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996C34B-A806-F35B-8E5B-71D3B4A984A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5569918-0B2F-4649-838B-5A48C61CC09E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73123CC9-F489-0F83-ABBD-7D0AA03B0D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9763" y="487680"/>
            <a:ext cx="6599712" cy="518160"/>
          </a:xfrm>
        </p:spPr>
        <p:txBody>
          <a:bodyPr anchor="t">
            <a:noAutofit/>
          </a:bodyPr>
          <a:lstStyle>
            <a:lvl1pPr>
              <a:defRPr lang="fr-FR" sz="4000" b="1" i="1" kern="1200" cap="all" baseline="0">
                <a:solidFill>
                  <a:schemeClr val="accent2"/>
                </a:solidFill>
                <a:latin typeface="Paris2024 Black" panose="02010503030201020103" pitchFamily="2" charset="0"/>
                <a:ea typeface="+mj-ea"/>
                <a:cs typeface="+mj-cs"/>
              </a:defRPr>
            </a:lvl1pPr>
          </a:lstStyle>
          <a:p>
            <a:r>
              <a:rPr lang="fr-FR"/>
              <a:t>Titre de la slide</a:t>
            </a:r>
          </a:p>
        </p:txBody>
      </p:sp>
      <p:sp>
        <p:nvSpPr>
          <p:cNvPr id="22" name="Espace réservé du texte 12">
            <a:extLst>
              <a:ext uri="{FF2B5EF4-FFF2-40B4-BE49-F238E27FC236}">
                <a16:creationId xmlns:a16="http://schemas.microsoft.com/office/drawing/2014/main" id="{D32C8E48-BE00-348A-DF85-0BBCD421004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9762" y="1006710"/>
            <a:ext cx="6599712" cy="486585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7938" indent="0">
              <a:lnSpc>
                <a:spcPct val="80000"/>
              </a:lnSpc>
              <a:spcAft>
                <a:spcPts val="0"/>
              </a:spcAft>
              <a:tabLst/>
              <a:defRPr lang="fr-FR" sz="2000" b="1" i="0" kern="1200" cap="all" baseline="0" dirty="0">
                <a:solidFill>
                  <a:schemeClr val="accent2"/>
                </a:solidFill>
                <a:latin typeface="Paris2024" panose="02010503030201020103" pitchFamily="2" charset="0"/>
                <a:ea typeface="+mn-ea"/>
                <a:cs typeface="+mn-cs"/>
              </a:defRPr>
            </a:lvl1pPr>
            <a:lvl2pPr marL="7938" indent="0">
              <a:tabLst/>
              <a:defRPr sz="1600" b="0" i="0">
                <a:latin typeface="Paris2024 Semibold" panose="02010503030201020103" pitchFamily="2" charset="0"/>
              </a:defRPr>
            </a:lvl2pPr>
            <a:lvl3pPr marL="7938" indent="0">
              <a:tabLst/>
              <a:defRPr sz="1400" b="0" i="0">
                <a:latin typeface="Source Sans Pro" panose="020B0503030403020204" pitchFamily="34" charset="77"/>
              </a:defRPr>
            </a:lvl3pPr>
            <a:lvl4pPr marL="7938" indent="0">
              <a:tabLst/>
              <a:defRPr sz="1400" b="1" i="0">
                <a:latin typeface="Source Sans Pro" panose="020B0503030403020204" pitchFamily="34" charset="77"/>
              </a:defRPr>
            </a:lvl4pPr>
            <a:lvl5pPr marL="7938" indent="0">
              <a:tabLst/>
              <a:defRPr sz="1400"/>
            </a:lvl5pPr>
          </a:lstStyle>
          <a:p>
            <a:pPr lvl="0"/>
            <a:r>
              <a:rPr lang="fr-FR"/>
              <a:t>Sous-titre de la slide</a:t>
            </a:r>
          </a:p>
        </p:txBody>
      </p:sp>
      <p:sp>
        <p:nvSpPr>
          <p:cNvPr id="36" name="Espace réservé du texte 2">
            <a:extLst>
              <a:ext uri="{FF2B5EF4-FFF2-40B4-BE49-F238E27FC236}">
                <a16:creationId xmlns:a16="http://schemas.microsoft.com/office/drawing/2014/main" id="{C3BF765A-324E-1C79-8C5F-ECD6FE4C808B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563421" y="3267075"/>
            <a:ext cx="2876095" cy="1849599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9600" b="1" i="1">
                <a:solidFill>
                  <a:schemeClr val="bg1"/>
                </a:solidFill>
                <a:latin typeface="Paris2024 Black" panose="02010503030201020103" pitchFamily="2" charset="0"/>
              </a:defRPr>
            </a:lvl1pPr>
          </a:lstStyle>
          <a:p>
            <a:pPr lvl="0"/>
            <a:r>
              <a:rPr lang="fr-FR"/>
              <a:t>#</a:t>
            </a:r>
          </a:p>
        </p:txBody>
      </p:sp>
      <p:sp>
        <p:nvSpPr>
          <p:cNvPr id="37" name="Espace réservé du texte 12">
            <a:extLst>
              <a:ext uri="{FF2B5EF4-FFF2-40B4-BE49-F238E27FC236}">
                <a16:creationId xmlns:a16="http://schemas.microsoft.com/office/drawing/2014/main" id="{81A8EC87-F28C-E6D4-7A03-3E11DAD186B7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8563421" y="5116674"/>
            <a:ext cx="2876095" cy="1131726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7938" indent="0" algn="ctr">
              <a:lnSpc>
                <a:spcPct val="80000"/>
              </a:lnSpc>
              <a:spcAft>
                <a:spcPts val="0"/>
              </a:spcAft>
              <a:tabLst/>
              <a:defRPr lang="fr-FR" sz="1400" b="1" i="0" kern="1200" cap="none" baseline="0" dirty="0">
                <a:solidFill>
                  <a:schemeClr val="bg1"/>
                </a:solidFill>
                <a:latin typeface="Paris2024 Semibold" panose="02010503030201020103" pitchFamily="2" charset="0"/>
                <a:ea typeface="+mn-ea"/>
                <a:cs typeface="+mn-cs"/>
              </a:defRPr>
            </a:lvl1pPr>
            <a:lvl2pPr marL="7938" indent="0">
              <a:tabLst/>
              <a:defRPr sz="1600" b="0" i="0">
                <a:latin typeface="Paris2024 Semibold" panose="02010503030201020103" pitchFamily="2" charset="0"/>
              </a:defRPr>
            </a:lvl2pPr>
            <a:lvl3pPr marL="7938" indent="0">
              <a:tabLst/>
              <a:defRPr sz="1400" b="0" i="0">
                <a:latin typeface="Source Sans Pro" panose="020B0503030403020204" pitchFamily="34" charset="77"/>
              </a:defRPr>
            </a:lvl3pPr>
            <a:lvl4pPr marL="7938" indent="0">
              <a:tabLst/>
              <a:defRPr sz="1400" b="1" i="0">
                <a:latin typeface="Source Sans Pro" panose="020B0503030403020204" pitchFamily="34" charset="77"/>
              </a:defRPr>
            </a:lvl4pPr>
            <a:lvl5pPr marL="7938" indent="0">
              <a:tabLst/>
              <a:defRPr sz="1400"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38787548-C5A7-E3F6-616F-940A1FA0367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15388" y="1599524"/>
            <a:ext cx="5262898" cy="4494493"/>
          </a:xfrm>
          <a:prstGeom prst="rect">
            <a:avLst/>
          </a:prstGeom>
          <a:noFill/>
        </p:spPr>
        <p:txBody>
          <a:bodyPr lIns="0" tIns="0" rIns="0" anchor="ctr">
            <a:noAutofit/>
          </a:bodyPr>
          <a:lstStyle>
            <a:lvl1pPr marL="0" algn="l">
              <a:lnSpc>
                <a:spcPct val="75000"/>
              </a:lnSpc>
              <a:spcAft>
                <a:spcPts val="0"/>
              </a:spcAft>
              <a:defRPr lang="fr-FR" sz="10000" b="1" i="1" kern="1200" dirty="0">
                <a:solidFill>
                  <a:schemeClr val="accent2"/>
                </a:solidFill>
                <a:latin typeface="Paris2024 Black" panose="02010503030201020103" pitchFamily="2" charset="0"/>
                <a:ea typeface="+mn-ea"/>
                <a:cs typeface="+mn-cs"/>
              </a:defRPr>
            </a:lvl1pPr>
            <a:lvl2pPr marL="47625" indent="0" algn="l">
              <a:lnSpc>
                <a:spcPct val="80000"/>
              </a:lnSpc>
              <a:tabLst/>
              <a:defRPr sz="2400" b="1" i="0">
                <a:solidFill>
                  <a:schemeClr val="bg1"/>
                </a:solidFill>
                <a:latin typeface="Paris2024" panose="02010503030201020103" pitchFamily="2" charset="0"/>
              </a:defRPr>
            </a:lvl2pPr>
            <a:lvl3pPr marL="0" indent="0" algn="l">
              <a:lnSpc>
                <a:spcPct val="75000"/>
              </a:lnSpc>
              <a:spcAft>
                <a:spcPts val="0"/>
              </a:spcAft>
              <a:tabLst/>
              <a:defRPr sz="1800" b="1" i="0">
                <a:solidFill>
                  <a:schemeClr val="accent2"/>
                </a:solidFill>
                <a:latin typeface="Source Sans Pro" panose="020B0503030403020204" pitchFamily="34" charset="77"/>
              </a:defRPr>
            </a:lvl3pPr>
            <a:lvl4pPr marL="47625" indent="0" algn="l">
              <a:lnSpc>
                <a:spcPct val="80000"/>
              </a:lnSpc>
              <a:tabLst/>
              <a:defRPr sz="1400" b="0" i="0">
                <a:solidFill>
                  <a:schemeClr val="bg1"/>
                </a:solidFill>
                <a:latin typeface="Source Sans Pro" panose="020B0503030403020204" pitchFamily="34" charset="77"/>
              </a:defRPr>
            </a:lvl4pPr>
            <a:lvl5pPr marL="47625" indent="0" algn="l">
              <a:lnSpc>
                <a:spcPct val="80000"/>
              </a:lnSpc>
              <a:tabLst/>
              <a:defRPr sz="1400" b="0" i="0">
                <a:solidFill>
                  <a:schemeClr val="bg1"/>
                </a:solidFill>
                <a:latin typeface="Source Sans Pro" panose="020B0503030403020204" pitchFamily="34" charset="77"/>
              </a:defRPr>
            </a:lvl5pPr>
          </a:lstStyle>
          <a:p>
            <a:pPr marL="0" lvl="0" indent="0" algn="l" defTabSz="914400" rtl="0" eaLnBrk="1" latinLnBrk="0" hangingPunct="1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fr-FR"/>
              <a:t>#</a:t>
            </a:r>
          </a:p>
          <a:p>
            <a:pPr lvl="2"/>
            <a:r>
              <a:rPr lang="fr-FR"/>
              <a:t>DEUXIÈME NIVEAU</a:t>
            </a:r>
          </a:p>
        </p:txBody>
      </p:sp>
      <p:sp>
        <p:nvSpPr>
          <p:cNvPr id="7" name="Espace réservé de la date 14">
            <a:extLst>
              <a:ext uri="{FF2B5EF4-FFF2-40B4-BE49-F238E27FC236}">
                <a16:creationId xmlns:a16="http://schemas.microsoft.com/office/drawing/2014/main" id="{E7F77EF8-6547-4791-2DDD-8071159EB7B4}"/>
              </a:ext>
            </a:extLst>
          </p:cNvPr>
          <p:cNvSpPr txBox="1">
            <a:spLocks/>
          </p:cNvSpPr>
          <p:nvPr/>
        </p:nvSpPr>
        <p:spPr>
          <a:xfrm rot="16200000">
            <a:off x="-276481" y="3367442"/>
            <a:ext cx="1135118" cy="123119"/>
          </a:xfrm>
          <a:prstGeom prst="rect">
            <a:avLst/>
          </a:prstGeom>
        </p:spPr>
        <p:txBody>
          <a:bodyPr anchor="ctr"/>
          <a:lstStyle>
            <a:defPPr>
              <a:defRPr lang="fr-FR"/>
            </a:defPPr>
            <a:lvl1pPr marL="0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8686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7372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06058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74745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43431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12117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80803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49489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800" b="1" i="0" kern="1200" spc="100" baseline="0">
                <a:solidFill>
                  <a:schemeClr val="tx1"/>
                </a:solidFill>
                <a:latin typeface="Paris2024" panose="02010503030201020103" pitchFamily="2" charset="0"/>
                <a:ea typeface="+mn-ea"/>
                <a:cs typeface="+mn-cs"/>
              </a:rPr>
              <a:t>PARIS2024</a:t>
            </a:r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3587202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Chiffres clé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7271AE6C-9F3C-94B0-B868-992C0E3A2A3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¤1 Medical Meeting 04 -12 - 2023</a:t>
            </a:r>
            <a:endParaRPr lang="fr-FR"/>
          </a:p>
        </p:txBody>
      </p:sp>
      <p:sp>
        <p:nvSpPr>
          <p:cNvPr id="52" name="Espace réservé du texte 11">
            <a:extLst>
              <a:ext uri="{FF2B5EF4-FFF2-40B4-BE49-F238E27FC236}">
                <a16:creationId xmlns:a16="http://schemas.microsoft.com/office/drawing/2014/main" id="{AD432EC4-D47F-C8E7-BE1C-4572AEB3DBE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662242" y="2163803"/>
            <a:ext cx="2160000" cy="51995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78000"/>
              </a:lnSpc>
              <a:spcAft>
                <a:spcPts val="0"/>
              </a:spcAft>
              <a:buNone/>
              <a:defRPr lang="fr-FR" sz="1600" b="1" i="0" kern="1200" cap="none" baseline="0" dirty="0">
                <a:solidFill>
                  <a:schemeClr val="tx1"/>
                </a:solidFill>
                <a:latin typeface="Paris2024" panose="02010503030201020103" pitchFamily="2" charset="0"/>
                <a:ea typeface="+mn-ea"/>
                <a:cs typeface="+mn-cs"/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3" name="Espace réservé du texte 11">
            <a:extLst>
              <a:ext uri="{FF2B5EF4-FFF2-40B4-BE49-F238E27FC236}">
                <a16:creationId xmlns:a16="http://schemas.microsoft.com/office/drawing/2014/main" id="{E8ACF458-C0F0-F034-4C80-D1527CCB2FA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662242" y="2691041"/>
            <a:ext cx="2160000" cy="108000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200" b="0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7" name="Espace réservé du texte 11">
            <a:extLst>
              <a:ext uri="{FF2B5EF4-FFF2-40B4-BE49-F238E27FC236}">
                <a16:creationId xmlns:a16="http://schemas.microsoft.com/office/drawing/2014/main" id="{3D707B95-6CC1-6484-D5C6-C6E4C5338786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5399845" y="2163803"/>
            <a:ext cx="2160000" cy="51995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78000"/>
              </a:lnSpc>
              <a:spcAft>
                <a:spcPts val="0"/>
              </a:spcAft>
              <a:buNone/>
              <a:defRPr lang="fr-FR" sz="1600" b="1" i="0" kern="1200" cap="none" baseline="0" dirty="0">
                <a:solidFill>
                  <a:schemeClr val="tx1"/>
                </a:solidFill>
                <a:latin typeface="Paris2024" panose="02010503030201020103" pitchFamily="2" charset="0"/>
                <a:ea typeface="+mn-ea"/>
                <a:cs typeface="+mn-cs"/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8" name="Espace réservé du texte 11">
            <a:extLst>
              <a:ext uri="{FF2B5EF4-FFF2-40B4-BE49-F238E27FC236}">
                <a16:creationId xmlns:a16="http://schemas.microsoft.com/office/drawing/2014/main" id="{5A90CF8A-1B5B-894E-E237-4725FC15CCC0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5399845" y="2691041"/>
            <a:ext cx="2160000" cy="108000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200" b="0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9" name="Espace réservé du texte 11">
            <a:extLst>
              <a:ext uri="{FF2B5EF4-FFF2-40B4-BE49-F238E27FC236}">
                <a16:creationId xmlns:a16="http://schemas.microsoft.com/office/drawing/2014/main" id="{753BC41D-4203-CDBE-CF47-8F1B63E00BAD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9124950" y="2163803"/>
            <a:ext cx="2160000" cy="51995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78000"/>
              </a:lnSpc>
              <a:spcAft>
                <a:spcPts val="0"/>
              </a:spcAft>
              <a:buNone/>
              <a:defRPr lang="fr-FR" sz="1600" b="1" i="0" kern="1200" cap="none" baseline="0" dirty="0">
                <a:solidFill>
                  <a:schemeClr val="tx1"/>
                </a:solidFill>
                <a:latin typeface="Paris2024" panose="02010503030201020103" pitchFamily="2" charset="0"/>
                <a:ea typeface="+mn-ea"/>
                <a:cs typeface="+mn-cs"/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0" name="Espace réservé du texte 11">
            <a:extLst>
              <a:ext uri="{FF2B5EF4-FFF2-40B4-BE49-F238E27FC236}">
                <a16:creationId xmlns:a16="http://schemas.microsoft.com/office/drawing/2014/main" id="{C6B67DEF-0F95-F868-48B5-2945DF1BDA95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9124950" y="2691041"/>
            <a:ext cx="2160000" cy="108000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200" b="0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1" name="Espace réservé du texte 11">
            <a:extLst>
              <a:ext uri="{FF2B5EF4-FFF2-40B4-BE49-F238E27FC236}">
                <a16:creationId xmlns:a16="http://schemas.microsoft.com/office/drawing/2014/main" id="{0A78C910-19B6-E144-78F3-DBD0EA98181C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1666606" y="4441549"/>
            <a:ext cx="2160000" cy="51995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78000"/>
              </a:lnSpc>
              <a:spcAft>
                <a:spcPts val="0"/>
              </a:spcAft>
              <a:buNone/>
              <a:defRPr lang="fr-FR" sz="1600" b="1" i="0" kern="1200" cap="none" baseline="0" dirty="0">
                <a:solidFill>
                  <a:schemeClr val="tx1"/>
                </a:solidFill>
                <a:latin typeface="Paris2024" panose="02010503030201020103" pitchFamily="2" charset="0"/>
                <a:ea typeface="+mn-ea"/>
                <a:cs typeface="+mn-cs"/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2" name="Espace réservé du texte 11">
            <a:extLst>
              <a:ext uri="{FF2B5EF4-FFF2-40B4-BE49-F238E27FC236}">
                <a16:creationId xmlns:a16="http://schemas.microsoft.com/office/drawing/2014/main" id="{E234CE12-144A-471C-4152-2533EFDE578A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1666606" y="4968788"/>
            <a:ext cx="2160000" cy="108000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200" b="0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6" name="Espace réservé du texte 11">
            <a:extLst>
              <a:ext uri="{FF2B5EF4-FFF2-40B4-BE49-F238E27FC236}">
                <a16:creationId xmlns:a16="http://schemas.microsoft.com/office/drawing/2014/main" id="{CE25D779-4A94-8D24-98E2-E582F6EF6E63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5404209" y="4441549"/>
            <a:ext cx="2160000" cy="51995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78000"/>
              </a:lnSpc>
              <a:spcAft>
                <a:spcPts val="0"/>
              </a:spcAft>
              <a:buNone/>
              <a:defRPr lang="fr-FR" sz="1600" b="1" i="0" kern="1200" cap="none" baseline="0" dirty="0">
                <a:solidFill>
                  <a:schemeClr val="tx1"/>
                </a:solidFill>
                <a:latin typeface="Paris2024" panose="02010503030201020103" pitchFamily="2" charset="0"/>
                <a:ea typeface="+mn-ea"/>
                <a:cs typeface="+mn-cs"/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7" name="Espace réservé du texte 11">
            <a:extLst>
              <a:ext uri="{FF2B5EF4-FFF2-40B4-BE49-F238E27FC236}">
                <a16:creationId xmlns:a16="http://schemas.microsoft.com/office/drawing/2014/main" id="{EFBE01A8-E048-A743-95A4-8BA42356D993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5404209" y="4968788"/>
            <a:ext cx="2160000" cy="108000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200" b="0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70" name="Titre 1">
            <a:extLst>
              <a:ext uri="{FF2B5EF4-FFF2-40B4-BE49-F238E27FC236}">
                <a16:creationId xmlns:a16="http://schemas.microsoft.com/office/drawing/2014/main" id="{DC25997F-82DC-DA24-3F20-AC6CF2B27C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9763" y="487680"/>
            <a:ext cx="11033434" cy="518160"/>
          </a:xfrm>
        </p:spPr>
        <p:txBody>
          <a:bodyPr anchor="t">
            <a:noAutofit/>
          </a:bodyPr>
          <a:lstStyle>
            <a:lvl1pPr>
              <a:defRPr lang="fr-FR" sz="4000" b="1" i="1" kern="1200" cap="all" baseline="0">
                <a:solidFill>
                  <a:schemeClr val="tx1"/>
                </a:solidFill>
                <a:latin typeface="Paris2024 Black" panose="02010503030201020103" pitchFamily="2" charset="0"/>
                <a:ea typeface="+mj-ea"/>
                <a:cs typeface="+mj-cs"/>
              </a:defRPr>
            </a:lvl1pPr>
          </a:lstStyle>
          <a:p>
            <a:r>
              <a:rPr lang="fr-FR"/>
              <a:t>Titre de la slide</a:t>
            </a:r>
          </a:p>
        </p:txBody>
      </p:sp>
      <p:sp>
        <p:nvSpPr>
          <p:cNvPr id="71" name="Espace réservé du texte 12">
            <a:extLst>
              <a:ext uri="{FF2B5EF4-FFF2-40B4-BE49-F238E27FC236}">
                <a16:creationId xmlns:a16="http://schemas.microsoft.com/office/drawing/2014/main" id="{AF99C10D-22E4-343E-ED1A-968964F34D4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9762" y="1006710"/>
            <a:ext cx="11033434" cy="486585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7938" indent="0">
              <a:lnSpc>
                <a:spcPct val="80000"/>
              </a:lnSpc>
              <a:spcAft>
                <a:spcPts val="0"/>
              </a:spcAft>
              <a:tabLst/>
              <a:defRPr lang="fr-FR" sz="2000" b="1" i="0" kern="1200" cap="all" baseline="0" dirty="0">
                <a:solidFill>
                  <a:schemeClr val="tx1"/>
                </a:solidFill>
                <a:latin typeface="Paris2024" panose="02010503030201020103" pitchFamily="2" charset="0"/>
                <a:ea typeface="+mn-ea"/>
                <a:cs typeface="+mn-cs"/>
              </a:defRPr>
            </a:lvl1pPr>
            <a:lvl2pPr marL="7938" indent="0">
              <a:tabLst/>
              <a:defRPr sz="1600" b="0" i="0">
                <a:latin typeface="Paris2024 Semibold" panose="02010503030201020103" pitchFamily="2" charset="0"/>
              </a:defRPr>
            </a:lvl2pPr>
            <a:lvl3pPr marL="7938" indent="0">
              <a:tabLst/>
              <a:defRPr sz="1400" b="0" i="0">
                <a:latin typeface="Source Sans Pro" panose="020B0503030403020204" pitchFamily="34" charset="77"/>
              </a:defRPr>
            </a:lvl3pPr>
            <a:lvl4pPr marL="7938" indent="0">
              <a:tabLst/>
              <a:defRPr sz="1400" b="1" i="0">
                <a:latin typeface="Source Sans Pro" panose="020B0503030403020204" pitchFamily="34" charset="77"/>
              </a:defRPr>
            </a:lvl4pPr>
            <a:lvl5pPr marL="7938" indent="0">
              <a:tabLst/>
              <a:defRPr sz="1400"/>
            </a:lvl5pPr>
          </a:lstStyle>
          <a:p>
            <a:pPr lvl="0"/>
            <a:r>
              <a:rPr lang="fr-FR"/>
              <a:t>Sous-titre de la slide</a:t>
            </a:r>
          </a:p>
        </p:txBody>
      </p:sp>
      <p:sp>
        <p:nvSpPr>
          <p:cNvPr id="2" name="Espace réservé de la date 14">
            <a:extLst>
              <a:ext uri="{FF2B5EF4-FFF2-40B4-BE49-F238E27FC236}">
                <a16:creationId xmlns:a16="http://schemas.microsoft.com/office/drawing/2014/main" id="{69AC4B4D-D61C-5B7E-53DB-7A2BC2AA8F62}"/>
              </a:ext>
            </a:extLst>
          </p:cNvPr>
          <p:cNvSpPr txBox="1">
            <a:spLocks/>
          </p:cNvSpPr>
          <p:nvPr/>
        </p:nvSpPr>
        <p:spPr>
          <a:xfrm rot="16200000">
            <a:off x="-276481" y="3367442"/>
            <a:ext cx="1135118" cy="123119"/>
          </a:xfrm>
          <a:prstGeom prst="rect">
            <a:avLst/>
          </a:prstGeom>
        </p:spPr>
        <p:txBody>
          <a:bodyPr anchor="ctr"/>
          <a:lstStyle>
            <a:defPPr>
              <a:defRPr lang="fr-FR"/>
            </a:defPPr>
            <a:lvl1pPr marL="0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8686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7372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06058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74745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43431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12117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80803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49489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800" b="1" i="0" kern="1200" spc="100" baseline="0">
                <a:solidFill>
                  <a:schemeClr val="tx1"/>
                </a:solidFill>
                <a:latin typeface="Paris2024" panose="02010503030201020103" pitchFamily="2" charset="0"/>
                <a:ea typeface="+mn-ea"/>
                <a:cs typeface="+mn-cs"/>
              </a:rPr>
              <a:t>PARIS2024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Espace réservé du contenu 7">
            <a:extLst>
              <a:ext uri="{FF2B5EF4-FFF2-40B4-BE49-F238E27FC236}">
                <a16:creationId xmlns:a16="http://schemas.microsoft.com/office/drawing/2014/main" id="{E100773B-7B71-514F-552A-0444EE1EEACB}"/>
              </a:ext>
            </a:extLst>
          </p:cNvPr>
          <p:cNvSpPr>
            <a:spLocks noGrp="1"/>
          </p:cNvSpPr>
          <p:nvPr>
            <p:ph sz="quarter" idx="50" hasCustomPrompt="1"/>
          </p:nvPr>
        </p:nvSpPr>
        <p:spPr>
          <a:xfrm>
            <a:off x="4279539" y="1873042"/>
            <a:ext cx="936000" cy="936000"/>
          </a:xfrm>
          <a:prstGeom prst="ellipse">
            <a:avLst/>
          </a:prstGeom>
          <a:solidFill>
            <a:schemeClr val="accent5"/>
          </a:solidFill>
        </p:spPr>
        <p:txBody>
          <a:bodyPr anchor="ctr">
            <a:normAutofit/>
          </a:bodyPr>
          <a:lstStyle>
            <a:lvl1pPr algn="ctr">
              <a:defRPr lang="fr-FR" sz="3200" b="1" i="1" kern="1200" cap="all" baseline="0" dirty="0">
                <a:solidFill>
                  <a:schemeClr val="bg1"/>
                </a:solidFill>
                <a:latin typeface="Paris2024 Black" panose="02010503030201020103" pitchFamily="2" charset="0"/>
                <a:ea typeface="+mn-ea"/>
                <a:cs typeface="+mn-cs"/>
              </a:defRPr>
            </a:lvl1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fr-FR"/>
              <a:t>#</a:t>
            </a:r>
          </a:p>
        </p:txBody>
      </p:sp>
      <p:sp>
        <p:nvSpPr>
          <p:cNvPr id="15" name="Espace réservé du contenu 7">
            <a:extLst>
              <a:ext uri="{FF2B5EF4-FFF2-40B4-BE49-F238E27FC236}">
                <a16:creationId xmlns:a16="http://schemas.microsoft.com/office/drawing/2014/main" id="{CE160324-58BD-8BE3-367A-9A5C316A6374}"/>
              </a:ext>
            </a:extLst>
          </p:cNvPr>
          <p:cNvSpPr>
            <a:spLocks noGrp="1"/>
          </p:cNvSpPr>
          <p:nvPr>
            <p:ph sz="quarter" idx="51" hasCustomPrompt="1"/>
          </p:nvPr>
        </p:nvSpPr>
        <p:spPr>
          <a:xfrm>
            <a:off x="8017142" y="1873042"/>
            <a:ext cx="936000" cy="936000"/>
          </a:xfrm>
          <a:prstGeom prst="ellipse">
            <a:avLst/>
          </a:prstGeom>
          <a:solidFill>
            <a:schemeClr val="accent4"/>
          </a:solidFill>
        </p:spPr>
        <p:txBody>
          <a:bodyPr anchor="ctr">
            <a:normAutofit/>
          </a:bodyPr>
          <a:lstStyle>
            <a:lvl1pPr algn="ctr">
              <a:defRPr lang="fr-FR" sz="3200" b="1" i="1" kern="1200" cap="all" baseline="0" dirty="0">
                <a:solidFill>
                  <a:schemeClr val="bg1"/>
                </a:solidFill>
                <a:latin typeface="Paris2024 Black" panose="02010503030201020103" pitchFamily="2" charset="0"/>
                <a:ea typeface="+mn-ea"/>
                <a:cs typeface="+mn-cs"/>
              </a:defRPr>
            </a:lvl1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fr-FR"/>
              <a:t>#</a:t>
            </a:r>
          </a:p>
        </p:txBody>
      </p:sp>
      <p:sp>
        <p:nvSpPr>
          <p:cNvPr id="16" name="Espace réservé du contenu 7">
            <a:extLst>
              <a:ext uri="{FF2B5EF4-FFF2-40B4-BE49-F238E27FC236}">
                <a16:creationId xmlns:a16="http://schemas.microsoft.com/office/drawing/2014/main" id="{3E139C98-5C7A-DF09-6755-9CD0A2B7D331}"/>
              </a:ext>
            </a:extLst>
          </p:cNvPr>
          <p:cNvSpPr>
            <a:spLocks noGrp="1"/>
          </p:cNvSpPr>
          <p:nvPr>
            <p:ph sz="quarter" idx="52" hasCustomPrompt="1"/>
          </p:nvPr>
        </p:nvSpPr>
        <p:spPr>
          <a:xfrm>
            <a:off x="558798" y="1873042"/>
            <a:ext cx="936000" cy="936000"/>
          </a:xfrm>
          <a:prstGeom prst="ellipse">
            <a:avLst/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algn="ctr">
              <a:defRPr lang="fr-FR" sz="3200" b="1" i="1" kern="1200" cap="all" baseline="0" dirty="0">
                <a:solidFill>
                  <a:schemeClr val="bg1"/>
                </a:solidFill>
                <a:latin typeface="Paris2024 Black" panose="02010503030201020103" pitchFamily="2" charset="0"/>
                <a:ea typeface="+mn-ea"/>
                <a:cs typeface="+mn-cs"/>
              </a:defRPr>
            </a:lvl1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fr-FR"/>
              <a:t>#</a:t>
            </a:r>
          </a:p>
        </p:txBody>
      </p:sp>
      <p:sp>
        <p:nvSpPr>
          <p:cNvPr id="17" name="Espace réservé du contenu 7">
            <a:extLst>
              <a:ext uri="{FF2B5EF4-FFF2-40B4-BE49-F238E27FC236}">
                <a16:creationId xmlns:a16="http://schemas.microsoft.com/office/drawing/2014/main" id="{C790A8FC-2900-7B1C-4776-8755E1410D75}"/>
              </a:ext>
            </a:extLst>
          </p:cNvPr>
          <p:cNvSpPr>
            <a:spLocks noGrp="1"/>
          </p:cNvSpPr>
          <p:nvPr>
            <p:ph sz="quarter" idx="53" hasCustomPrompt="1"/>
          </p:nvPr>
        </p:nvSpPr>
        <p:spPr>
          <a:xfrm>
            <a:off x="558798" y="4150789"/>
            <a:ext cx="936000" cy="936000"/>
          </a:xfrm>
          <a:prstGeom prst="ellipse">
            <a:avLst/>
          </a:prstGeom>
          <a:solidFill>
            <a:schemeClr val="accent5"/>
          </a:solidFill>
        </p:spPr>
        <p:txBody>
          <a:bodyPr anchor="ctr">
            <a:normAutofit/>
          </a:bodyPr>
          <a:lstStyle>
            <a:lvl1pPr algn="ctr">
              <a:defRPr lang="fr-FR" sz="3200" b="1" i="1" kern="1200" cap="all" baseline="0" dirty="0">
                <a:solidFill>
                  <a:schemeClr val="bg1"/>
                </a:solidFill>
                <a:latin typeface="Paris2024 Black" panose="02010503030201020103" pitchFamily="2" charset="0"/>
                <a:ea typeface="+mn-ea"/>
                <a:cs typeface="+mn-cs"/>
              </a:defRPr>
            </a:lvl1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fr-FR"/>
              <a:t>#</a:t>
            </a:r>
          </a:p>
        </p:txBody>
      </p:sp>
      <p:sp>
        <p:nvSpPr>
          <p:cNvPr id="18" name="Espace réservé du contenu 7">
            <a:extLst>
              <a:ext uri="{FF2B5EF4-FFF2-40B4-BE49-F238E27FC236}">
                <a16:creationId xmlns:a16="http://schemas.microsoft.com/office/drawing/2014/main" id="{F41B4C04-6C66-5869-C842-FA692B7A3948}"/>
              </a:ext>
            </a:extLst>
          </p:cNvPr>
          <p:cNvSpPr>
            <a:spLocks noGrp="1"/>
          </p:cNvSpPr>
          <p:nvPr>
            <p:ph sz="quarter" idx="54" hasCustomPrompt="1"/>
          </p:nvPr>
        </p:nvSpPr>
        <p:spPr>
          <a:xfrm>
            <a:off x="4296401" y="4150789"/>
            <a:ext cx="936000" cy="936000"/>
          </a:xfrm>
          <a:prstGeom prst="ellipse">
            <a:avLst/>
          </a:prstGeom>
          <a:solidFill>
            <a:schemeClr val="accent4"/>
          </a:solidFill>
        </p:spPr>
        <p:txBody>
          <a:bodyPr anchor="ctr">
            <a:normAutofit/>
          </a:bodyPr>
          <a:lstStyle>
            <a:lvl1pPr algn="ctr">
              <a:defRPr lang="fr-FR" sz="3200" b="1" i="1" kern="1200" cap="all" baseline="0" dirty="0">
                <a:solidFill>
                  <a:schemeClr val="bg1"/>
                </a:solidFill>
                <a:latin typeface="Paris2024 Black" panose="02010503030201020103" pitchFamily="2" charset="0"/>
                <a:ea typeface="+mn-ea"/>
                <a:cs typeface="+mn-cs"/>
              </a:defRPr>
            </a:lvl1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fr-FR"/>
              <a:t>#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DBF39455-9EBA-1FEF-D14F-2EBE65D3AFD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8263" t="12614" r="4520" b="12216"/>
          <a:stretch/>
        </p:blipFill>
        <p:spPr>
          <a:xfrm>
            <a:off x="9148957" y="3814957"/>
            <a:ext cx="3067050" cy="306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4802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u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pour une image  3">
            <a:extLst>
              <a:ext uri="{FF2B5EF4-FFF2-40B4-BE49-F238E27FC236}">
                <a16:creationId xmlns:a16="http://schemas.microsoft.com/office/drawing/2014/main" id="{5BF90BC6-FAFB-71C2-8CAC-1F7EB0AEC0A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0" y="0"/>
            <a:ext cx="8763000" cy="6858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13A563CB-83D5-89E1-2640-15D6F1AC1B7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81050" y="2520000"/>
            <a:ext cx="5413094" cy="156760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lnSpc>
                <a:spcPct val="80000"/>
              </a:lnSpc>
              <a:defRPr sz="5400" b="1" i="1">
                <a:solidFill>
                  <a:schemeClr val="bg1"/>
                </a:solidFill>
                <a:latin typeface="Paris2024 Black" panose="02010503030201020103" pitchFamily="2" charset="0"/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13" name="Espace réservé du texte 8">
            <a:extLst>
              <a:ext uri="{FF2B5EF4-FFF2-40B4-BE49-F238E27FC236}">
                <a16:creationId xmlns:a16="http://schemas.microsoft.com/office/drawing/2014/main" id="{4F529B88-477E-D7C8-08C2-74A760DECC1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81050" y="4160762"/>
            <a:ext cx="5413094" cy="711703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lnSpc>
                <a:spcPct val="80000"/>
              </a:lnSpc>
              <a:spcAft>
                <a:spcPts val="0"/>
              </a:spcAft>
              <a:defRPr sz="1800" b="1" i="0" cap="none" baseline="0">
                <a:solidFill>
                  <a:schemeClr val="bg1"/>
                </a:solidFill>
                <a:latin typeface="Paris2024" panose="02010503030201020103" pitchFamily="2" charset="0"/>
              </a:defRPr>
            </a:lvl1pPr>
          </a:lstStyle>
          <a:p>
            <a:pPr lvl="0"/>
            <a:r>
              <a:rPr lang="fr-FR"/>
              <a:t>Sous-titre de la présentation</a:t>
            </a:r>
          </a:p>
        </p:txBody>
      </p:sp>
      <p:sp>
        <p:nvSpPr>
          <p:cNvPr id="14" name="Espace réservé du texte 16">
            <a:extLst>
              <a:ext uri="{FF2B5EF4-FFF2-40B4-BE49-F238E27FC236}">
                <a16:creationId xmlns:a16="http://schemas.microsoft.com/office/drawing/2014/main" id="{6CBB8C13-127B-8030-55C6-BC8CF07E228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80769" y="5454011"/>
            <a:ext cx="5413375" cy="293688"/>
          </a:xfrm>
        </p:spPr>
        <p:txBody>
          <a:bodyPr anchor="ctr">
            <a:noAutofit/>
          </a:bodyPr>
          <a:lstStyle>
            <a:lvl1pPr>
              <a:defRPr lang="fr-FR" sz="1600" b="1" i="0" kern="1200" cap="all" baseline="0" dirty="0">
                <a:solidFill>
                  <a:schemeClr val="bg1"/>
                </a:solidFill>
                <a:latin typeface="Paris2024" panose="02010503030201020103" pitchFamily="2" charset="0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fr-FR"/>
              <a:t>Date</a:t>
            </a:r>
          </a:p>
        </p:txBody>
      </p:sp>
      <p:sp>
        <p:nvSpPr>
          <p:cNvPr id="15" name="Espace réservé du texte 8">
            <a:extLst>
              <a:ext uri="{FF2B5EF4-FFF2-40B4-BE49-F238E27FC236}">
                <a16:creationId xmlns:a16="http://schemas.microsoft.com/office/drawing/2014/main" id="{CA095C9B-8665-7020-7D3D-D6A5CAD9EBE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 rot="16200000">
            <a:off x="-1475350" y="5011351"/>
            <a:ext cx="3227701" cy="276999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lang="fr-FR" sz="700" b="0" i="0" kern="1200" dirty="0">
                <a:solidFill>
                  <a:schemeClr val="bg1">
                    <a:lumMod val="95000"/>
                  </a:schemeClr>
                </a:solidFill>
                <a:effectLst/>
                <a:latin typeface="Source Sans Pro Light" panose="020B0403030403020204" pitchFamily="34" charset="77"/>
                <a:ea typeface="+mn-ea"/>
                <a:cs typeface="+mn-cs"/>
              </a:defRPr>
            </a:lvl1pPr>
          </a:lstStyle>
          <a:p>
            <a:pPr lvl="0"/>
            <a:r>
              <a:rPr lang="fr-FR"/>
              <a:t>© Crédits photos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17200136-759C-B3AE-063B-C4F379DD009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55250" y="0"/>
            <a:ext cx="3436750" cy="688507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BE5230D-C0BD-B41F-04AE-C410C8CF26A7}"/>
              </a:ext>
            </a:extLst>
          </p:cNvPr>
          <p:cNvSpPr/>
          <p:nvPr userDrawn="1"/>
        </p:nvSpPr>
        <p:spPr>
          <a:xfrm>
            <a:off x="8755250" y="5222292"/>
            <a:ext cx="3436750" cy="16627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fr-FR" b="1">
              <a:latin typeface="Source Sans Pro" panose="020B0503030403020204" pitchFamily="34" charset="77"/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96604A0C-FD6A-AE29-8D21-C8513B010A6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58376" y="5282977"/>
            <a:ext cx="2925230" cy="1541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450289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hiffres clé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4E958E4B-CBD5-6424-E295-D86A616E622D}"/>
              </a:ext>
            </a:extLst>
          </p:cNvPr>
          <p:cNvSpPr/>
          <p:nvPr userDrawn="1"/>
        </p:nvSpPr>
        <p:spPr>
          <a:xfrm>
            <a:off x="0" y="5310000"/>
            <a:ext cx="12192000" cy="1548000"/>
          </a:xfrm>
          <a:prstGeom prst="rect">
            <a:avLst/>
          </a:prstGeom>
          <a:solidFill>
            <a:srgbClr val="5B02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fr-FR" b="1">
              <a:latin typeface="Source Sans Pro" panose="020B0503030403020204" pitchFamily="34" charset="77"/>
            </a:endParaRPr>
          </a:p>
        </p:txBody>
      </p:sp>
      <p:pic>
        <p:nvPicPr>
          <p:cNvPr id="17" name="Image 16" descr="Une image contenant capture d’écran, Caractère coloré, Lilas, Magenta&#10;&#10;Description générée automatiquement">
            <a:extLst>
              <a:ext uri="{FF2B5EF4-FFF2-40B4-BE49-F238E27FC236}">
                <a16:creationId xmlns:a16="http://schemas.microsoft.com/office/drawing/2014/main" id="{503E90C3-2C8B-FC8C-7793-83367008B92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5310000"/>
            <a:ext cx="9291652" cy="1548000"/>
          </a:xfrm>
          <a:prstGeom prst="rect">
            <a:avLst/>
          </a:prstGeom>
        </p:spPr>
      </p:pic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FFF2BE2F-DC95-10A1-0619-F8FE00F2E43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¤1 Medical Meeting 04 -12 - 2023</a:t>
            </a:r>
            <a:endParaRPr lang="fr-FR"/>
          </a:p>
        </p:txBody>
      </p:sp>
      <p:sp>
        <p:nvSpPr>
          <p:cNvPr id="7" name="Espace réservé de la date 14">
            <a:extLst>
              <a:ext uri="{FF2B5EF4-FFF2-40B4-BE49-F238E27FC236}">
                <a16:creationId xmlns:a16="http://schemas.microsoft.com/office/drawing/2014/main" id="{E7F77EF8-6547-4791-2DDD-8071159EB7B4}"/>
              </a:ext>
            </a:extLst>
          </p:cNvPr>
          <p:cNvSpPr txBox="1">
            <a:spLocks/>
          </p:cNvSpPr>
          <p:nvPr/>
        </p:nvSpPr>
        <p:spPr>
          <a:xfrm rot="16200000">
            <a:off x="-276481" y="3367442"/>
            <a:ext cx="1135118" cy="123119"/>
          </a:xfrm>
          <a:prstGeom prst="rect">
            <a:avLst/>
          </a:prstGeom>
        </p:spPr>
        <p:txBody>
          <a:bodyPr anchor="ctr"/>
          <a:lstStyle>
            <a:defPPr>
              <a:defRPr lang="fr-FR"/>
            </a:defPPr>
            <a:lvl1pPr marL="0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8686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7372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06058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74745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43431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12117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80803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49489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800" b="1" i="0" kern="1200" spc="100" baseline="0">
                <a:solidFill>
                  <a:schemeClr val="tx1"/>
                </a:solidFill>
                <a:latin typeface="Paris2024" panose="02010503030201020103" pitchFamily="2" charset="0"/>
                <a:ea typeface="+mn-ea"/>
                <a:cs typeface="+mn-cs"/>
              </a:rPr>
              <a:t>PARIS2024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Espace réservé du texte 5">
            <a:extLst>
              <a:ext uri="{FF2B5EF4-FFF2-40B4-BE49-F238E27FC236}">
                <a16:creationId xmlns:a16="http://schemas.microsoft.com/office/drawing/2014/main" id="{F68FE912-3499-66DB-959C-27C54F6AC7D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69108" y="1918281"/>
            <a:ext cx="3116400" cy="2765901"/>
          </a:xfrm>
          <a:prstGeom prst="rect">
            <a:avLst/>
          </a:prstGeom>
          <a:noFill/>
        </p:spPr>
        <p:txBody>
          <a:bodyPr lIns="0" tIns="720000" rIns="0" anchor="ctr">
            <a:noAutofit/>
          </a:bodyPr>
          <a:lstStyle>
            <a:lvl1pPr marL="0" algn="ctr">
              <a:lnSpc>
                <a:spcPct val="80000"/>
              </a:lnSpc>
              <a:defRPr lang="fr-FR" sz="8800" b="1" i="0" kern="1200" dirty="0">
                <a:solidFill>
                  <a:schemeClr val="tx1"/>
                </a:solidFill>
                <a:latin typeface="Paris2024 Black" panose="02010503030201020103" pitchFamily="2" charset="0"/>
                <a:ea typeface="+mn-ea"/>
                <a:cs typeface="+mn-cs"/>
              </a:defRPr>
            </a:lvl1pPr>
            <a:lvl2pPr marL="0" indent="0" algn="ctr">
              <a:lnSpc>
                <a:spcPct val="80000"/>
              </a:lnSpc>
              <a:tabLst/>
              <a:defRPr sz="1800" b="1" i="0">
                <a:latin typeface="Paris2024" panose="02010503030201020103" pitchFamily="2" charset="0"/>
              </a:defRPr>
            </a:lvl2pPr>
            <a:lvl3pPr marL="0" indent="0" algn="ctr">
              <a:lnSpc>
                <a:spcPct val="80000"/>
              </a:lnSpc>
              <a:tabLst/>
              <a:defRPr lang="fr-FR" sz="1200" b="0" i="0" dirty="0"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47625" indent="0" algn="ctr">
              <a:lnSpc>
                <a:spcPct val="80000"/>
              </a:lnSpc>
              <a:tabLst/>
              <a:defRPr lang="fr-FR" sz="1400" b="0" i="0" dirty="0">
                <a:latin typeface="Source Sans Pro Light" panose="020B0403030403020204" pitchFamily="34" charset="77"/>
                <a:ea typeface="+mn-ea"/>
                <a:cs typeface="+mn-cs"/>
              </a:defRPr>
            </a:lvl4pPr>
            <a:lvl5pPr marL="47625" indent="0" algn="ctr">
              <a:lnSpc>
                <a:spcPct val="80000"/>
              </a:lnSpc>
              <a:tabLst/>
              <a:defRPr lang="fr-FR" sz="1400" b="0" i="0" dirty="0">
                <a:latin typeface="Source Sans Pro Light" panose="020B0403030403020204" pitchFamily="34" charset="77"/>
                <a:ea typeface="+mn-ea"/>
                <a:cs typeface="+mn-cs"/>
              </a:defRPr>
            </a:lvl5pPr>
          </a:lstStyle>
          <a:p>
            <a:pPr marL="0" lvl="0" indent="0" algn="ctr" defTabSz="9144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fr-FR"/>
              <a:t>00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</p:txBody>
      </p:sp>
      <p:sp>
        <p:nvSpPr>
          <p:cNvPr id="4" name="Espace réservé du texte 5">
            <a:extLst>
              <a:ext uri="{FF2B5EF4-FFF2-40B4-BE49-F238E27FC236}">
                <a16:creationId xmlns:a16="http://schemas.microsoft.com/office/drawing/2014/main" id="{0552A739-241B-294E-CD8E-E866B5B3E6E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13411" y="1918281"/>
            <a:ext cx="3111526" cy="2765901"/>
          </a:xfrm>
          <a:prstGeom prst="rect">
            <a:avLst/>
          </a:prstGeom>
          <a:noFill/>
        </p:spPr>
        <p:txBody>
          <a:bodyPr lIns="0" tIns="720000" rIns="0" anchor="ctr">
            <a:noAutofit/>
          </a:bodyPr>
          <a:lstStyle>
            <a:lvl1pPr marL="0" algn="ctr">
              <a:lnSpc>
                <a:spcPct val="80000"/>
              </a:lnSpc>
              <a:defRPr sz="8800" b="1" i="0">
                <a:latin typeface="Paris2024 Black" panose="02010503030201020103" pitchFamily="2" charset="0"/>
              </a:defRPr>
            </a:lvl1pPr>
            <a:lvl2pPr marL="0" indent="0" algn="ctr">
              <a:lnSpc>
                <a:spcPct val="80000"/>
              </a:lnSpc>
              <a:tabLst/>
              <a:defRPr sz="1800" b="1" i="0">
                <a:latin typeface="Paris2024" panose="02010503030201020103" pitchFamily="2" charset="0"/>
              </a:defRPr>
            </a:lvl2pPr>
            <a:lvl3pPr marL="0" indent="0" algn="ctr">
              <a:lnSpc>
                <a:spcPct val="80000"/>
              </a:lnSpc>
              <a:tabLst/>
              <a:defRPr sz="1200" b="0" i="0">
                <a:latin typeface="Source Sans Pro" panose="020B0503030403020204" pitchFamily="34" charset="0"/>
                <a:ea typeface="Source Sans Pro" panose="020B0503030403020204" pitchFamily="34" charset="0"/>
              </a:defRPr>
            </a:lvl3pPr>
            <a:lvl4pPr marL="47625" indent="0" algn="ctr">
              <a:lnSpc>
                <a:spcPct val="80000"/>
              </a:lnSpc>
              <a:tabLst/>
              <a:defRPr sz="1400" b="0" i="0">
                <a:latin typeface="Source Sans Pro Light" panose="020B0403030403020204" pitchFamily="34" charset="77"/>
              </a:defRPr>
            </a:lvl4pPr>
            <a:lvl5pPr marL="47625" indent="0" algn="ctr">
              <a:lnSpc>
                <a:spcPct val="80000"/>
              </a:lnSpc>
              <a:tabLst/>
              <a:defRPr sz="1400" b="0" i="0">
                <a:latin typeface="Source Sans Pro Light" panose="020B0403030403020204" pitchFamily="34" charset="77"/>
              </a:defRPr>
            </a:lvl5pPr>
          </a:lstStyle>
          <a:p>
            <a:pPr lvl="0"/>
            <a:r>
              <a:rPr lang="fr-FR"/>
              <a:t>00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</p:txBody>
      </p:sp>
      <p:sp>
        <p:nvSpPr>
          <p:cNvPr id="12" name="Espace réservé du texte 5">
            <a:extLst>
              <a:ext uri="{FF2B5EF4-FFF2-40B4-BE49-F238E27FC236}">
                <a16:creationId xmlns:a16="http://schemas.microsoft.com/office/drawing/2014/main" id="{D4A0E267-58A0-5234-3CB4-78F2362DE86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528661" y="1918281"/>
            <a:ext cx="3134678" cy="2765901"/>
          </a:xfrm>
          <a:prstGeom prst="rect">
            <a:avLst/>
          </a:prstGeom>
          <a:noFill/>
        </p:spPr>
        <p:txBody>
          <a:bodyPr lIns="0" tIns="720000" rIns="0" anchor="ctr">
            <a:noAutofit/>
          </a:bodyPr>
          <a:lstStyle>
            <a:lvl1pPr marL="0" algn="ctr">
              <a:lnSpc>
                <a:spcPct val="80000"/>
              </a:lnSpc>
              <a:defRPr lang="fr-FR" sz="8800" b="1" i="0" kern="1200" dirty="0">
                <a:solidFill>
                  <a:schemeClr val="tx1"/>
                </a:solidFill>
                <a:latin typeface="Paris2024 Black" panose="02010503030201020103" pitchFamily="2" charset="0"/>
                <a:ea typeface="+mn-ea"/>
                <a:cs typeface="+mn-cs"/>
              </a:defRPr>
            </a:lvl1pPr>
            <a:lvl2pPr marL="0" indent="0" algn="ctr">
              <a:lnSpc>
                <a:spcPct val="80000"/>
              </a:lnSpc>
              <a:tabLst/>
              <a:defRPr sz="1800" b="1" i="0">
                <a:latin typeface="Paris2024" panose="02010503030201020103" pitchFamily="2" charset="0"/>
              </a:defRPr>
            </a:lvl2pPr>
            <a:lvl3pPr marL="0" indent="0" algn="ctr">
              <a:lnSpc>
                <a:spcPct val="80000"/>
              </a:lnSpc>
              <a:tabLst/>
              <a:defRPr lang="fr-FR" sz="1200" b="0" i="0" dirty="0"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3pPr>
            <a:lvl4pPr marL="47625" indent="0" algn="ctr">
              <a:lnSpc>
                <a:spcPct val="80000"/>
              </a:lnSpc>
              <a:tabLst/>
              <a:defRPr lang="fr-FR" sz="1600" b="0" i="0" dirty="0">
                <a:latin typeface="Source Sans Pro Light" panose="020B0403030403020204" pitchFamily="34" charset="77"/>
                <a:ea typeface="+mn-ea"/>
                <a:cs typeface="+mn-cs"/>
              </a:defRPr>
            </a:lvl4pPr>
            <a:lvl5pPr marL="47625" indent="0" algn="ctr">
              <a:lnSpc>
                <a:spcPct val="80000"/>
              </a:lnSpc>
              <a:tabLst/>
              <a:defRPr lang="fr-FR" sz="1400" b="0" i="0" dirty="0">
                <a:latin typeface="Source Sans Pro Light" panose="020B0403030403020204" pitchFamily="34" charset="77"/>
                <a:ea typeface="+mn-ea"/>
                <a:cs typeface="+mn-cs"/>
              </a:defRPr>
            </a:lvl5pPr>
          </a:lstStyle>
          <a:p>
            <a:pPr marL="0" lvl="0" indent="0" algn="ctr" defTabSz="9144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fr-FR"/>
              <a:t>00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</p:txBody>
      </p:sp>
      <p:sp>
        <p:nvSpPr>
          <p:cNvPr id="18" name="Titre 1">
            <a:extLst>
              <a:ext uri="{FF2B5EF4-FFF2-40B4-BE49-F238E27FC236}">
                <a16:creationId xmlns:a16="http://schemas.microsoft.com/office/drawing/2014/main" id="{5CC1B6AF-FA96-3DE6-6759-1752194D89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9763" y="487680"/>
            <a:ext cx="11033431" cy="518160"/>
          </a:xfrm>
        </p:spPr>
        <p:txBody>
          <a:bodyPr anchor="t">
            <a:noAutofit/>
          </a:bodyPr>
          <a:lstStyle>
            <a:lvl1pPr>
              <a:defRPr lang="fr-FR" sz="4000" b="1" i="1" kern="1200" cap="all" baseline="0">
                <a:solidFill>
                  <a:schemeClr val="tx1"/>
                </a:solidFill>
                <a:latin typeface="Paris2024 Black" panose="02010503030201020103" pitchFamily="2" charset="0"/>
                <a:ea typeface="+mj-ea"/>
                <a:cs typeface="+mj-cs"/>
              </a:defRPr>
            </a:lvl1pPr>
          </a:lstStyle>
          <a:p>
            <a:r>
              <a:rPr lang="fr-FR"/>
              <a:t>Titre de la slide</a:t>
            </a:r>
          </a:p>
        </p:txBody>
      </p:sp>
      <p:sp>
        <p:nvSpPr>
          <p:cNvPr id="19" name="Espace réservé du texte 12">
            <a:extLst>
              <a:ext uri="{FF2B5EF4-FFF2-40B4-BE49-F238E27FC236}">
                <a16:creationId xmlns:a16="http://schemas.microsoft.com/office/drawing/2014/main" id="{E28A355C-C4F2-10D0-AEAA-0D3E8FBC62CC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9762" y="1006710"/>
            <a:ext cx="11033431" cy="486585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7938" indent="0">
              <a:lnSpc>
                <a:spcPct val="80000"/>
              </a:lnSpc>
              <a:spcAft>
                <a:spcPts val="0"/>
              </a:spcAft>
              <a:tabLst/>
              <a:defRPr lang="fr-FR" sz="2000" b="1" i="0" kern="1200" cap="all" baseline="0" dirty="0">
                <a:solidFill>
                  <a:schemeClr val="tx1"/>
                </a:solidFill>
                <a:latin typeface="Paris2024" panose="02010503030201020103" pitchFamily="2" charset="0"/>
                <a:ea typeface="+mn-ea"/>
                <a:cs typeface="+mn-cs"/>
              </a:defRPr>
            </a:lvl1pPr>
            <a:lvl2pPr marL="7938" indent="0">
              <a:tabLst/>
              <a:defRPr sz="1600" b="0" i="0">
                <a:latin typeface="Paris2024 Semibold" panose="02010503030201020103" pitchFamily="2" charset="0"/>
              </a:defRPr>
            </a:lvl2pPr>
            <a:lvl3pPr marL="7938" indent="0">
              <a:tabLst/>
              <a:defRPr sz="1400" b="0" i="0">
                <a:latin typeface="Source Sans Pro" panose="020B0503030403020204" pitchFamily="34" charset="77"/>
              </a:defRPr>
            </a:lvl3pPr>
            <a:lvl4pPr marL="7938" indent="0">
              <a:tabLst/>
              <a:defRPr sz="1400" b="1" i="0">
                <a:latin typeface="Source Sans Pro" panose="020B0503030403020204" pitchFamily="34" charset="77"/>
              </a:defRPr>
            </a:lvl4pPr>
            <a:lvl5pPr marL="7938" indent="0">
              <a:tabLst/>
              <a:defRPr sz="1400"/>
            </a:lvl5pPr>
          </a:lstStyle>
          <a:p>
            <a:pPr lvl="0"/>
            <a:r>
              <a:rPr lang="fr-FR"/>
              <a:t>Sous-titre de la slide</a:t>
            </a:r>
          </a:p>
        </p:txBody>
      </p:sp>
      <p:sp>
        <p:nvSpPr>
          <p:cNvPr id="20" name="Espace réservé du numéro de diapositive 3">
            <a:extLst>
              <a:ext uri="{FF2B5EF4-FFF2-40B4-BE49-F238E27FC236}">
                <a16:creationId xmlns:a16="http://schemas.microsoft.com/office/drawing/2014/main" id="{6B726805-AD76-C050-2367-74768C58AA4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663197" y="6470217"/>
            <a:ext cx="352330" cy="37612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5569918-0B2F-4649-838B-5A48C61CC09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89014704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1_Chiffres clé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7271AE6C-9F3C-94B0-B868-992C0E3A2A3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¤1 Medical Meeting 04 -12 - 2023</a:t>
            </a:r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B1C725F-6195-A701-048A-67EDD9F237C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5569918-0B2F-4649-838B-5A48C61CC09E}" type="slidenum">
              <a:rPr lang="fr-FR" smtClean="0"/>
              <a:t>‹#›</a:t>
            </a:fld>
            <a:endParaRPr lang="fr-FR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72A8BBF-69EE-50AF-B1E9-E347A6242305}"/>
              </a:ext>
            </a:extLst>
          </p:cNvPr>
          <p:cNvSpPr/>
          <p:nvPr/>
        </p:nvSpPr>
        <p:spPr>
          <a:xfrm>
            <a:off x="552000" y="549000"/>
            <a:ext cx="11088000" cy="576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fr-FR" b="1">
              <a:latin typeface="Source Sans Pro" panose="020B0503030403020204" pitchFamily="34" charset="77"/>
            </a:endParaRPr>
          </a:p>
        </p:txBody>
      </p:sp>
      <p:sp>
        <p:nvSpPr>
          <p:cNvPr id="5" name="Espace réservé du texte 11">
            <a:extLst>
              <a:ext uri="{FF2B5EF4-FFF2-40B4-BE49-F238E27FC236}">
                <a16:creationId xmlns:a16="http://schemas.microsoft.com/office/drawing/2014/main" id="{A171AAA7-BBCD-753A-9F61-057B0685886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123628" y="2450755"/>
            <a:ext cx="1943547" cy="51995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78000"/>
              </a:lnSpc>
              <a:spcAft>
                <a:spcPts val="0"/>
              </a:spcAft>
              <a:buNone/>
              <a:defRPr lang="fr-FR" sz="1600" b="1" i="0" kern="1200" cap="none" baseline="0" dirty="0">
                <a:solidFill>
                  <a:schemeClr val="tx1"/>
                </a:solidFill>
                <a:latin typeface="Paris2024" panose="02010503030201020103" pitchFamily="2" charset="0"/>
                <a:ea typeface="+mn-ea"/>
                <a:cs typeface="+mn-cs"/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0" name="Espace réservé du texte 11">
            <a:extLst>
              <a:ext uri="{FF2B5EF4-FFF2-40B4-BE49-F238E27FC236}">
                <a16:creationId xmlns:a16="http://schemas.microsoft.com/office/drawing/2014/main" id="{78DEFB93-6AD1-7912-29EB-1651DBF1239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2123628" y="2977993"/>
            <a:ext cx="1943547" cy="93600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200" b="0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8" name="Espace réservé du texte 11">
            <a:extLst>
              <a:ext uri="{FF2B5EF4-FFF2-40B4-BE49-F238E27FC236}">
                <a16:creationId xmlns:a16="http://schemas.microsoft.com/office/drawing/2014/main" id="{E7AF0A23-2DE4-5C46-A48C-58764DE2AD97}"/>
              </a:ext>
            </a:extLst>
          </p:cNvPr>
          <p:cNvSpPr>
            <a:spLocks noGrp="1" noChangeAspect="1"/>
          </p:cNvSpPr>
          <p:nvPr>
            <p:ph type="body" sz="quarter" idx="23" hasCustomPrompt="1"/>
          </p:nvPr>
        </p:nvSpPr>
        <p:spPr>
          <a:xfrm>
            <a:off x="997525" y="2294314"/>
            <a:ext cx="837191" cy="837191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Autofit/>
          </a:bodyPr>
          <a:lstStyle>
            <a:lvl1pPr marL="0" indent="0" algn="ctr">
              <a:spcAft>
                <a:spcPts val="0"/>
              </a:spcAft>
              <a:buNone/>
              <a:defRPr sz="3200" b="1" i="1" cap="all" baseline="0">
                <a:solidFill>
                  <a:schemeClr val="bg1"/>
                </a:solidFill>
                <a:latin typeface="Paris2024 Black" panose="02010503030201020103" pitchFamily="2" charset="0"/>
              </a:defRPr>
            </a:lvl1pPr>
          </a:lstStyle>
          <a:p>
            <a:pPr lvl="0"/>
            <a:r>
              <a:rPr lang="fr-FR"/>
              <a:t>#</a:t>
            </a:r>
          </a:p>
        </p:txBody>
      </p:sp>
      <p:sp>
        <p:nvSpPr>
          <p:cNvPr id="25" name="Espace réservé du texte 11">
            <a:extLst>
              <a:ext uri="{FF2B5EF4-FFF2-40B4-BE49-F238E27FC236}">
                <a16:creationId xmlns:a16="http://schemas.microsoft.com/office/drawing/2014/main" id="{D8D01849-6DD0-C3E7-92F9-AE1B57076B32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2123628" y="4441549"/>
            <a:ext cx="1943547" cy="51995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78000"/>
              </a:lnSpc>
              <a:spcAft>
                <a:spcPts val="0"/>
              </a:spcAft>
              <a:buNone/>
              <a:defRPr lang="fr-FR" sz="1600" b="1" i="0" kern="1200" cap="none" baseline="0" dirty="0">
                <a:solidFill>
                  <a:schemeClr val="tx1"/>
                </a:solidFill>
                <a:latin typeface="Paris2024" panose="02010503030201020103" pitchFamily="2" charset="0"/>
                <a:ea typeface="+mn-ea"/>
                <a:cs typeface="+mn-cs"/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6" name="Espace réservé du texte 11">
            <a:extLst>
              <a:ext uri="{FF2B5EF4-FFF2-40B4-BE49-F238E27FC236}">
                <a16:creationId xmlns:a16="http://schemas.microsoft.com/office/drawing/2014/main" id="{AD02927C-0DFE-4B57-56A5-A6EBB3B2ADE4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2123628" y="4968788"/>
            <a:ext cx="1943547" cy="93600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200" b="0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7" name="Espace réservé du texte 11">
            <a:extLst>
              <a:ext uri="{FF2B5EF4-FFF2-40B4-BE49-F238E27FC236}">
                <a16:creationId xmlns:a16="http://schemas.microsoft.com/office/drawing/2014/main" id="{E8663F44-3ADC-A0AF-14B4-C8BADA2EAC42}"/>
              </a:ext>
            </a:extLst>
          </p:cNvPr>
          <p:cNvSpPr>
            <a:spLocks noGrp="1" noChangeAspect="1"/>
          </p:cNvSpPr>
          <p:nvPr>
            <p:ph type="body" sz="quarter" idx="45" hasCustomPrompt="1"/>
          </p:nvPr>
        </p:nvSpPr>
        <p:spPr>
          <a:xfrm>
            <a:off x="993161" y="4285109"/>
            <a:ext cx="837191" cy="837191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Autofit/>
          </a:bodyPr>
          <a:lstStyle>
            <a:lvl1pPr marL="0" indent="0" algn="ctr">
              <a:spcAft>
                <a:spcPts val="0"/>
              </a:spcAft>
              <a:buNone/>
              <a:defRPr sz="3200" b="1" i="1" cap="all" baseline="0">
                <a:solidFill>
                  <a:schemeClr val="bg1"/>
                </a:solidFill>
                <a:latin typeface="Paris2024 Black" panose="02010503030201020103" pitchFamily="2" charset="0"/>
              </a:defRPr>
            </a:lvl1pPr>
          </a:lstStyle>
          <a:p>
            <a:pPr lvl="0"/>
            <a:r>
              <a:rPr lang="fr-FR"/>
              <a:t>#</a:t>
            </a:r>
          </a:p>
        </p:txBody>
      </p:sp>
      <p:sp>
        <p:nvSpPr>
          <p:cNvPr id="35" name="Espace réservé du texte 12">
            <a:extLst>
              <a:ext uri="{FF2B5EF4-FFF2-40B4-BE49-F238E27FC236}">
                <a16:creationId xmlns:a16="http://schemas.microsoft.com/office/drawing/2014/main" id="{ABDF6526-D8D7-2623-370F-BD3CD918F1B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97525" y="1436614"/>
            <a:ext cx="10196950" cy="486585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7938" indent="0">
              <a:lnSpc>
                <a:spcPct val="80000"/>
              </a:lnSpc>
              <a:spcAft>
                <a:spcPts val="0"/>
              </a:spcAft>
              <a:tabLst/>
              <a:defRPr lang="fr-FR" sz="2000" b="1" i="0" kern="1200" cap="all" baseline="0" dirty="0">
                <a:solidFill>
                  <a:schemeClr val="tx1"/>
                </a:solidFill>
                <a:latin typeface="Paris2024" panose="02010503030201020103" pitchFamily="2" charset="0"/>
                <a:ea typeface="+mn-ea"/>
                <a:cs typeface="+mn-cs"/>
              </a:defRPr>
            </a:lvl1pPr>
            <a:lvl2pPr marL="7938" indent="0">
              <a:tabLst/>
              <a:defRPr sz="1600" b="0" i="0">
                <a:latin typeface="Paris2024 Semibold" panose="02010503030201020103" pitchFamily="2" charset="0"/>
              </a:defRPr>
            </a:lvl2pPr>
            <a:lvl3pPr marL="7938" indent="0">
              <a:tabLst/>
              <a:defRPr sz="1400" b="0" i="0">
                <a:latin typeface="Source Sans Pro" panose="020B0503030403020204" pitchFamily="34" charset="77"/>
              </a:defRPr>
            </a:lvl3pPr>
            <a:lvl4pPr marL="7938" indent="0">
              <a:tabLst/>
              <a:defRPr sz="1400" b="1" i="0">
                <a:latin typeface="Source Sans Pro" panose="020B0503030403020204" pitchFamily="34" charset="77"/>
              </a:defRPr>
            </a:lvl4pPr>
            <a:lvl5pPr marL="7938" indent="0">
              <a:tabLst/>
              <a:defRPr sz="1400"/>
            </a:lvl5pPr>
          </a:lstStyle>
          <a:p>
            <a:pPr lvl="0"/>
            <a:r>
              <a:rPr lang="fr-FR"/>
              <a:t>Sous-titre de la slide</a:t>
            </a:r>
          </a:p>
        </p:txBody>
      </p:sp>
      <p:sp>
        <p:nvSpPr>
          <p:cNvPr id="38" name="Titre 1">
            <a:extLst>
              <a:ext uri="{FF2B5EF4-FFF2-40B4-BE49-F238E27FC236}">
                <a16:creationId xmlns:a16="http://schemas.microsoft.com/office/drawing/2014/main" id="{22673D2E-46C5-DE11-EF4D-4238287A507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93162" y="895382"/>
            <a:ext cx="10196950" cy="518160"/>
          </a:xfrm>
        </p:spPr>
        <p:txBody>
          <a:bodyPr anchor="t">
            <a:noAutofit/>
          </a:bodyPr>
          <a:lstStyle>
            <a:lvl1pPr>
              <a:defRPr lang="fr-FR" sz="4000" b="1" i="1" kern="1200" cap="all" baseline="0">
                <a:solidFill>
                  <a:schemeClr val="tx1"/>
                </a:solidFill>
                <a:latin typeface="Paris2024 Black" panose="02010503030201020103" pitchFamily="2" charset="0"/>
                <a:ea typeface="+mj-ea"/>
                <a:cs typeface="+mj-cs"/>
              </a:defRPr>
            </a:lvl1pPr>
          </a:lstStyle>
          <a:p>
            <a:r>
              <a:rPr lang="fr-FR"/>
              <a:t>Titre de la slide</a:t>
            </a:r>
          </a:p>
        </p:txBody>
      </p:sp>
      <p:sp>
        <p:nvSpPr>
          <p:cNvPr id="39" name="Espace réservé du texte 11">
            <a:extLst>
              <a:ext uri="{FF2B5EF4-FFF2-40B4-BE49-F238E27FC236}">
                <a16:creationId xmlns:a16="http://schemas.microsoft.com/office/drawing/2014/main" id="{0CB03F0A-DCA0-6048-5ED6-1A4DD3348BC4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5638803" y="2450755"/>
            <a:ext cx="1943547" cy="51995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78000"/>
              </a:lnSpc>
              <a:spcAft>
                <a:spcPts val="0"/>
              </a:spcAft>
              <a:buNone/>
              <a:defRPr lang="fr-FR" sz="1600" b="1" i="0" kern="1200" cap="none" baseline="0" dirty="0">
                <a:solidFill>
                  <a:schemeClr val="tx1"/>
                </a:solidFill>
                <a:latin typeface="Paris2024" panose="02010503030201020103" pitchFamily="2" charset="0"/>
                <a:ea typeface="+mn-ea"/>
                <a:cs typeface="+mn-cs"/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0" name="Espace réservé du texte 11">
            <a:extLst>
              <a:ext uri="{FF2B5EF4-FFF2-40B4-BE49-F238E27FC236}">
                <a16:creationId xmlns:a16="http://schemas.microsoft.com/office/drawing/2014/main" id="{CACE0A6E-8406-5E17-09EC-1611C6D0A28B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5638803" y="2977993"/>
            <a:ext cx="1943547" cy="93600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200" b="0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1" name="Espace réservé du texte 11">
            <a:extLst>
              <a:ext uri="{FF2B5EF4-FFF2-40B4-BE49-F238E27FC236}">
                <a16:creationId xmlns:a16="http://schemas.microsoft.com/office/drawing/2014/main" id="{2E111A58-02CB-EEEF-E914-5D1B3A2DC5AB}"/>
              </a:ext>
            </a:extLst>
          </p:cNvPr>
          <p:cNvSpPr>
            <a:spLocks noGrp="1" noChangeAspect="1"/>
          </p:cNvSpPr>
          <p:nvPr>
            <p:ph type="body" sz="quarter" idx="48" hasCustomPrompt="1"/>
          </p:nvPr>
        </p:nvSpPr>
        <p:spPr>
          <a:xfrm>
            <a:off x="4512700" y="2294314"/>
            <a:ext cx="837191" cy="837191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Autofit/>
          </a:bodyPr>
          <a:lstStyle>
            <a:lvl1pPr marL="0" indent="0" algn="ctr">
              <a:spcAft>
                <a:spcPts val="0"/>
              </a:spcAft>
              <a:buNone/>
              <a:defRPr sz="3200" b="1" i="1" cap="all" baseline="0">
                <a:solidFill>
                  <a:schemeClr val="bg1"/>
                </a:solidFill>
                <a:latin typeface="Paris2024 Black" panose="02010503030201020103" pitchFamily="2" charset="0"/>
              </a:defRPr>
            </a:lvl1pPr>
          </a:lstStyle>
          <a:p>
            <a:pPr lvl="0"/>
            <a:r>
              <a:rPr lang="fr-FR"/>
              <a:t>#</a:t>
            </a:r>
          </a:p>
        </p:txBody>
      </p:sp>
      <p:sp>
        <p:nvSpPr>
          <p:cNvPr id="42" name="Espace réservé du texte 11">
            <a:extLst>
              <a:ext uri="{FF2B5EF4-FFF2-40B4-BE49-F238E27FC236}">
                <a16:creationId xmlns:a16="http://schemas.microsoft.com/office/drawing/2014/main" id="{8DA90CC0-7526-4E89-F637-1C57C4C907A5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5638803" y="4441549"/>
            <a:ext cx="1943547" cy="51995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78000"/>
              </a:lnSpc>
              <a:spcAft>
                <a:spcPts val="0"/>
              </a:spcAft>
              <a:buNone/>
              <a:defRPr lang="fr-FR" sz="1600" b="1" i="0" kern="1200" cap="none" baseline="0" dirty="0">
                <a:solidFill>
                  <a:schemeClr val="tx1"/>
                </a:solidFill>
                <a:latin typeface="Paris2024" panose="02010503030201020103" pitchFamily="2" charset="0"/>
                <a:ea typeface="+mn-ea"/>
                <a:cs typeface="+mn-cs"/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3" name="Espace réservé du texte 11">
            <a:extLst>
              <a:ext uri="{FF2B5EF4-FFF2-40B4-BE49-F238E27FC236}">
                <a16:creationId xmlns:a16="http://schemas.microsoft.com/office/drawing/2014/main" id="{54C8BDC8-CD9A-47D1-DE6F-E99A61060A13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5638803" y="4968788"/>
            <a:ext cx="1943547" cy="93600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200" b="0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4" name="Espace réservé du texte 11">
            <a:extLst>
              <a:ext uri="{FF2B5EF4-FFF2-40B4-BE49-F238E27FC236}">
                <a16:creationId xmlns:a16="http://schemas.microsoft.com/office/drawing/2014/main" id="{80DF152C-C3B2-DC21-1366-A2337CCE3D08}"/>
              </a:ext>
            </a:extLst>
          </p:cNvPr>
          <p:cNvSpPr>
            <a:spLocks noGrp="1" noChangeAspect="1"/>
          </p:cNvSpPr>
          <p:nvPr>
            <p:ph type="body" sz="quarter" idx="51" hasCustomPrompt="1"/>
          </p:nvPr>
        </p:nvSpPr>
        <p:spPr>
          <a:xfrm>
            <a:off x="4508336" y="4285109"/>
            <a:ext cx="837191" cy="837191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Autofit/>
          </a:bodyPr>
          <a:lstStyle>
            <a:lvl1pPr marL="0" indent="0" algn="ctr">
              <a:spcAft>
                <a:spcPts val="0"/>
              </a:spcAft>
              <a:buNone/>
              <a:defRPr sz="3200" b="1" i="1" cap="all" baseline="0">
                <a:solidFill>
                  <a:schemeClr val="bg1"/>
                </a:solidFill>
                <a:latin typeface="Paris2024 Black" panose="02010503030201020103" pitchFamily="2" charset="0"/>
              </a:defRPr>
            </a:lvl1pPr>
          </a:lstStyle>
          <a:p>
            <a:pPr lvl="0"/>
            <a:r>
              <a:rPr lang="fr-FR"/>
              <a:t>#</a:t>
            </a:r>
          </a:p>
        </p:txBody>
      </p:sp>
      <p:sp>
        <p:nvSpPr>
          <p:cNvPr id="45" name="Espace réservé du texte 11">
            <a:extLst>
              <a:ext uri="{FF2B5EF4-FFF2-40B4-BE49-F238E27FC236}">
                <a16:creationId xmlns:a16="http://schemas.microsoft.com/office/drawing/2014/main" id="{FE4A7127-BB16-F7F4-DF74-6CCBE4C9F302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9250928" y="2450755"/>
            <a:ext cx="1943547" cy="51995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78000"/>
              </a:lnSpc>
              <a:spcAft>
                <a:spcPts val="0"/>
              </a:spcAft>
              <a:buNone/>
              <a:defRPr lang="fr-FR" sz="1600" b="1" i="0" kern="1200" cap="none" baseline="0" dirty="0">
                <a:solidFill>
                  <a:schemeClr val="tx1"/>
                </a:solidFill>
                <a:latin typeface="Paris2024" panose="02010503030201020103" pitchFamily="2" charset="0"/>
                <a:ea typeface="+mn-ea"/>
                <a:cs typeface="+mn-cs"/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6" name="Espace réservé du texte 11">
            <a:extLst>
              <a:ext uri="{FF2B5EF4-FFF2-40B4-BE49-F238E27FC236}">
                <a16:creationId xmlns:a16="http://schemas.microsoft.com/office/drawing/2014/main" id="{A8599BF6-9702-D65E-8371-20CBC22FF73C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9250928" y="2977993"/>
            <a:ext cx="1943547" cy="93600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200" b="0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7" name="Espace réservé du texte 11">
            <a:extLst>
              <a:ext uri="{FF2B5EF4-FFF2-40B4-BE49-F238E27FC236}">
                <a16:creationId xmlns:a16="http://schemas.microsoft.com/office/drawing/2014/main" id="{5E64E79F-3130-981F-0958-B2E407304BF6}"/>
              </a:ext>
            </a:extLst>
          </p:cNvPr>
          <p:cNvSpPr>
            <a:spLocks noGrp="1" noChangeAspect="1"/>
          </p:cNvSpPr>
          <p:nvPr>
            <p:ph type="body" sz="quarter" idx="54" hasCustomPrompt="1"/>
          </p:nvPr>
        </p:nvSpPr>
        <p:spPr>
          <a:xfrm>
            <a:off x="8124825" y="2294314"/>
            <a:ext cx="837191" cy="837191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Autofit/>
          </a:bodyPr>
          <a:lstStyle>
            <a:lvl1pPr marL="0" indent="0" algn="ctr">
              <a:spcAft>
                <a:spcPts val="0"/>
              </a:spcAft>
              <a:buNone/>
              <a:defRPr sz="3200" b="1" i="1" cap="all" baseline="0">
                <a:solidFill>
                  <a:schemeClr val="bg1"/>
                </a:solidFill>
                <a:latin typeface="Paris2024 Black" panose="02010503030201020103" pitchFamily="2" charset="0"/>
              </a:defRPr>
            </a:lvl1pPr>
          </a:lstStyle>
          <a:p>
            <a:pPr lvl="0"/>
            <a:r>
              <a:rPr lang="fr-FR"/>
              <a:t>#</a:t>
            </a:r>
          </a:p>
        </p:txBody>
      </p:sp>
      <p:sp>
        <p:nvSpPr>
          <p:cNvPr id="48" name="Espace réservé du texte 11">
            <a:extLst>
              <a:ext uri="{FF2B5EF4-FFF2-40B4-BE49-F238E27FC236}">
                <a16:creationId xmlns:a16="http://schemas.microsoft.com/office/drawing/2014/main" id="{9FA1CE03-E6E0-41F2-2EFC-EA0D23B234FC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9250928" y="4441549"/>
            <a:ext cx="1943547" cy="51995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78000"/>
              </a:lnSpc>
              <a:spcAft>
                <a:spcPts val="0"/>
              </a:spcAft>
              <a:buNone/>
              <a:defRPr lang="fr-FR" sz="1600" b="1" i="0" kern="1200" cap="none" baseline="0" dirty="0">
                <a:solidFill>
                  <a:schemeClr val="tx1"/>
                </a:solidFill>
                <a:latin typeface="Paris2024" panose="02010503030201020103" pitchFamily="2" charset="0"/>
                <a:ea typeface="+mn-ea"/>
                <a:cs typeface="+mn-cs"/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9" name="Espace réservé du texte 11">
            <a:extLst>
              <a:ext uri="{FF2B5EF4-FFF2-40B4-BE49-F238E27FC236}">
                <a16:creationId xmlns:a16="http://schemas.microsoft.com/office/drawing/2014/main" id="{F9B2B93E-5889-0E26-9DA8-8CEBB12BAE9F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9250928" y="4968788"/>
            <a:ext cx="1943547" cy="93600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200" b="0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0" name="Espace réservé du texte 11">
            <a:extLst>
              <a:ext uri="{FF2B5EF4-FFF2-40B4-BE49-F238E27FC236}">
                <a16:creationId xmlns:a16="http://schemas.microsoft.com/office/drawing/2014/main" id="{3519CF3E-81F8-7D6E-ACFE-D5654BB47790}"/>
              </a:ext>
            </a:extLst>
          </p:cNvPr>
          <p:cNvSpPr>
            <a:spLocks noGrp="1" noChangeAspect="1"/>
          </p:cNvSpPr>
          <p:nvPr>
            <p:ph type="body" sz="quarter" idx="57" hasCustomPrompt="1"/>
          </p:nvPr>
        </p:nvSpPr>
        <p:spPr>
          <a:xfrm>
            <a:off x="8120461" y="4285109"/>
            <a:ext cx="837191" cy="837191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Autofit/>
          </a:bodyPr>
          <a:lstStyle>
            <a:lvl1pPr marL="0" indent="0" algn="ctr">
              <a:spcAft>
                <a:spcPts val="0"/>
              </a:spcAft>
              <a:buNone/>
              <a:defRPr sz="3200" b="1" i="1" cap="all" baseline="0">
                <a:solidFill>
                  <a:schemeClr val="bg1"/>
                </a:solidFill>
                <a:latin typeface="Paris2024 Black" panose="02010503030201020103" pitchFamily="2" charset="0"/>
              </a:defRPr>
            </a:lvl1pPr>
          </a:lstStyle>
          <a:p>
            <a:pPr lvl="0"/>
            <a:r>
              <a:rPr lang="fr-FR"/>
              <a:t>#</a:t>
            </a:r>
          </a:p>
        </p:txBody>
      </p:sp>
      <p:sp>
        <p:nvSpPr>
          <p:cNvPr id="6" name="Espace réservé de la date 14">
            <a:extLst>
              <a:ext uri="{FF2B5EF4-FFF2-40B4-BE49-F238E27FC236}">
                <a16:creationId xmlns:a16="http://schemas.microsoft.com/office/drawing/2014/main" id="{D5AE22E8-2C88-DEE0-019B-AE2B43F15C15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276481" y="3367442"/>
            <a:ext cx="1135118" cy="123119"/>
          </a:xfrm>
          <a:prstGeom prst="rect">
            <a:avLst/>
          </a:prstGeom>
        </p:spPr>
        <p:txBody>
          <a:bodyPr anchor="ctr"/>
          <a:lstStyle>
            <a:defPPr>
              <a:defRPr lang="fr-FR"/>
            </a:defPPr>
            <a:lvl1pPr marL="0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8686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7372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06058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74745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43431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12117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80803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49489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800" b="1" i="0" kern="1200" spc="100" baseline="0">
                <a:solidFill>
                  <a:schemeClr val="bg1"/>
                </a:solidFill>
                <a:latin typeface="Paris2024" panose="02010503030201020103" pitchFamily="2" charset="0"/>
                <a:ea typeface="+mn-ea"/>
                <a:cs typeface="+mn-cs"/>
              </a:rPr>
              <a:t>PARIS2024</a:t>
            </a:r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7772975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Graphique">
    <p:bg>
      <p:bgPr>
        <a:solidFill>
          <a:srgbClr val="17B7B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 15">
            <a:extLst>
              <a:ext uri="{FF2B5EF4-FFF2-40B4-BE49-F238E27FC236}">
                <a16:creationId xmlns:a16="http://schemas.microsoft.com/office/drawing/2014/main" id="{C90AD9AA-FD4E-C37B-F002-68224D1FDD6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61F16C19-1EB6-BD3B-F88F-0C4046DC5C35}"/>
              </a:ext>
            </a:extLst>
          </p:cNvPr>
          <p:cNvSpPr/>
          <p:nvPr/>
        </p:nvSpPr>
        <p:spPr>
          <a:xfrm>
            <a:off x="552000" y="570869"/>
            <a:ext cx="11088000" cy="57128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fr-FR" b="1">
              <a:latin typeface="Source Sans Pro" panose="020B0503030403020204" pitchFamily="34" charset="77"/>
            </a:endParaRP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7271AE6C-9F3C-94B0-B868-992C0E3A2A3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¤1 Medical Meeting 04 -12 - 2023</a:t>
            </a:r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B1C725F-6195-A701-048A-67EDD9F237C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5569918-0B2F-4649-838B-5A48C61CC09E}" type="slidenum">
              <a:rPr lang="fr-FR" smtClean="0"/>
              <a:t>‹#›</a:t>
            </a:fld>
            <a:endParaRPr lang="fr-FR"/>
          </a:p>
        </p:txBody>
      </p:sp>
      <p:sp>
        <p:nvSpPr>
          <p:cNvPr id="6" name="Espace réservé du graphique 8">
            <a:extLst>
              <a:ext uri="{FF2B5EF4-FFF2-40B4-BE49-F238E27FC236}">
                <a16:creationId xmlns:a16="http://schemas.microsoft.com/office/drawing/2014/main" id="{463492D5-9FA3-AF26-8A03-30FED5B564CA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993162" y="2152538"/>
            <a:ext cx="3636610" cy="3686784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600"/>
            </a:lvl1pPr>
          </a:lstStyle>
          <a:p>
            <a:r>
              <a:rPr lang="fr-FR"/>
              <a:t>Cliquez sur l'icône pour ajouter un graphique</a:t>
            </a:r>
          </a:p>
        </p:txBody>
      </p:sp>
      <p:sp>
        <p:nvSpPr>
          <p:cNvPr id="7" name="Espace réservé du texte 16">
            <a:extLst>
              <a:ext uri="{FF2B5EF4-FFF2-40B4-BE49-F238E27FC236}">
                <a16:creationId xmlns:a16="http://schemas.microsoft.com/office/drawing/2014/main" id="{8E6E16E1-52B5-AD68-8D1C-94A474D3356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24264" y="2600522"/>
            <a:ext cx="1790816" cy="122391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marR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 sz="6600" b="1" i="1">
                <a:solidFill>
                  <a:srgbClr val="003853"/>
                </a:solidFill>
                <a:latin typeface="Paris2024 Black" panose="02010503030201020103" pitchFamily="2" charset="0"/>
              </a:defRPr>
            </a:lvl1pPr>
            <a:lvl2pPr marL="8732" indent="0">
              <a:spcBef>
                <a:spcPts val="1200"/>
              </a:spcBef>
              <a:tabLst/>
              <a:defRPr sz="1500" b="1" i="0" spc="0">
                <a:latin typeface="Paris2024" panose="02010503030201020103" pitchFamily="2" charset="0"/>
              </a:defRPr>
            </a:lvl2pPr>
            <a:lvl3pPr marL="8732" indent="0">
              <a:tabLst/>
              <a:defRPr sz="1500" b="1" i="0" spc="0">
                <a:latin typeface="Paris2024" panose="02010503030201020103" pitchFamily="2" charset="0"/>
              </a:defRPr>
            </a:lvl3pPr>
            <a:lvl4pPr marL="8732" indent="0">
              <a:tabLst/>
              <a:defRPr sz="1200" b="0" i="0" spc="0">
                <a:latin typeface="Source Sans Pro" panose="020B0503030403020204" pitchFamily="34" charset="77"/>
              </a:defRPr>
            </a:lvl4pPr>
            <a:lvl5pPr marL="8732" indent="0">
              <a:tabLst/>
              <a:defRPr sz="1200" b="0" i="0" spc="0">
                <a:latin typeface="Source Sans Pro" panose="020B0503030403020204" pitchFamily="34" charset="77"/>
              </a:defRPr>
            </a:lvl5pPr>
          </a:lstStyle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/>
              <a:t>#</a:t>
            </a:r>
          </a:p>
        </p:txBody>
      </p:sp>
      <p:sp>
        <p:nvSpPr>
          <p:cNvPr id="9" name="Espace réservé du texte 16">
            <a:extLst>
              <a:ext uri="{FF2B5EF4-FFF2-40B4-BE49-F238E27FC236}">
                <a16:creationId xmlns:a16="http://schemas.microsoft.com/office/drawing/2014/main" id="{BA4FB0F5-0B84-C5C1-9774-B908DBC7726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250854" y="2600522"/>
            <a:ext cx="1787905" cy="122391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marR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 sz="6600" b="1" i="1">
                <a:solidFill>
                  <a:srgbClr val="003753"/>
                </a:solidFill>
                <a:latin typeface="Paris2024 Black" panose="02010503030201020103" pitchFamily="2" charset="0"/>
              </a:defRPr>
            </a:lvl1pPr>
            <a:lvl2pPr marL="8732" indent="0">
              <a:spcBef>
                <a:spcPts val="1200"/>
              </a:spcBef>
              <a:tabLst/>
              <a:defRPr sz="1500" b="1" i="0" spc="0">
                <a:latin typeface="Paris2024" panose="02010503030201020103" pitchFamily="2" charset="0"/>
              </a:defRPr>
            </a:lvl2pPr>
            <a:lvl3pPr marL="8732" indent="0">
              <a:tabLst/>
              <a:defRPr sz="1500" b="1" i="0" spc="0">
                <a:latin typeface="Paris2024" panose="02010503030201020103" pitchFamily="2" charset="0"/>
              </a:defRPr>
            </a:lvl3pPr>
            <a:lvl4pPr marL="8732" indent="0">
              <a:tabLst/>
              <a:defRPr sz="1200" b="0" i="0" spc="0">
                <a:latin typeface="Source Sans Pro" panose="020B0503030403020204" pitchFamily="34" charset="77"/>
              </a:defRPr>
            </a:lvl4pPr>
            <a:lvl5pPr marL="8732" indent="0">
              <a:tabLst/>
              <a:defRPr sz="1200" b="0" i="0" spc="0">
                <a:latin typeface="Source Sans Pro" panose="020B0503030403020204" pitchFamily="34" charset="77"/>
              </a:defRPr>
            </a:lvl5pPr>
          </a:lstStyle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/>
              <a:t>#</a:t>
            </a:r>
          </a:p>
        </p:txBody>
      </p:sp>
      <p:sp>
        <p:nvSpPr>
          <p:cNvPr id="11" name="Espace réservé du texte 16">
            <a:extLst>
              <a:ext uri="{FF2B5EF4-FFF2-40B4-BE49-F238E27FC236}">
                <a16:creationId xmlns:a16="http://schemas.microsoft.com/office/drawing/2014/main" id="{E5877760-83B2-6B11-FF8D-79FE7048720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290086" y="2600522"/>
            <a:ext cx="1790842" cy="122391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marR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 sz="6600" b="1" i="1">
                <a:solidFill>
                  <a:srgbClr val="17B7B0"/>
                </a:solidFill>
                <a:latin typeface="Paris2024 Black" panose="02010503030201020103" pitchFamily="2" charset="0"/>
              </a:defRPr>
            </a:lvl1pPr>
            <a:lvl2pPr marL="8732" indent="0">
              <a:spcBef>
                <a:spcPts val="1200"/>
              </a:spcBef>
              <a:tabLst/>
              <a:defRPr sz="1500" b="1" i="0" spc="0">
                <a:latin typeface="Paris2024" panose="02010503030201020103" pitchFamily="2" charset="0"/>
              </a:defRPr>
            </a:lvl2pPr>
            <a:lvl3pPr marL="8732" indent="0">
              <a:tabLst/>
              <a:defRPr sz="1500" b="1" i="0" spc="0">
                <a:latin typeface="Paris2024" panose="02010503030201020103" pitchFamily="2" charset="0"/>
              </a:defRPr>
            </a:lvl3pPr>
            <a:lvl4pPr marL="8732" indent="0">
              <a:tabLst/>
              <a:defRPr sz="1200" b="0" i="0" spc="0">
                <a:latin typeface="Source Sans Pro" panose="020B0503030403020204" pitchFamily="34" charset="77"/>
              </a:defRPr>
            </a:lvl4pPr>
            <a:lvl5pPr marL="8732" indent="0">
              <a:tabLst/>
              <a:defRPr sz="1200" b="0" i="0" spc="0">
                <a:latin typeface="Source Sans Pro" panose="020B0503030403020204" pitchFamily="34" charset="77"/>
              </a:defRPr>
            </a:lvl5pPr>
          </a:lstStyle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/>
              <a:t>#</a:t>
            </a:r>
          </a:p>
        </p:txBody>
      </p:sp>
      <p:sp>
        <p:nvSpPr>
          <p:cNvPr id="13" name="Espace réservé du texte 3">
            <a:extLst>
              <a:ext uri="{FF2B5EF4-FFF2-40B4-BE49-F238E27FC236}">
                <a16:creationId xmlns:a16="http://schemas.microsoft.com/office/drawing/2014/main" id="{0F1AB141-8260-6C92-D784-B3020D45603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224265" y="3864399"/>
            <a:ext cx="1790816" cy="156417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>
              <a:lnSpc>
                <a:spcPct val="100000"/>
              </a:lnSpc>
              <a:defRPr sz="1200" b="0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4" name="Espace réservé du texte 3">
            <a:extLst>
              <a:ext uri="{FF2B5EF4-FFF2-40B4-BE49-F238E27FC236}">
                <a16:creationId xmlns:a16="http://schemas.microsoft.com/office/drawing/2014/main" id="{D78F0372-4873-34EF-5C27-1D1CACE1333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247942" y="3864399"/>
            <a:ext cx="1790817" cy="156417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>
              <a:lnSpc>
                <a:spcPct val="100000"/>
              </a:lnSpc>
              <a:defRPr sz="1200" b="0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5" name="Espace réservé du texte 3">
            <a:extLst>
              <a:ext uri="{FF2B5EF4-FFF2-40B4-BE49-F238E27FC236}">
                <a16:creationId xmlns:a16="http://schemas.microsoft.com/office/drawing/2014/main" id="{B938711C-5D76-EA7B-68A0-8AA956002E8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9290111" y="3864399"/>
            <a:ext cx="1790817" cy="156417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>
              <a:lnSpc>
                <a:spcPct val="100000"/>
              </a:lnSpc>
              <a:defRPr sz="1200" b="0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u texte 12">
            <a:extLst>
              <a:ext uri="{FF2B5EF4-FFF2-40B4-BE49-F238E27FC236}">
                <a16:creationId xmlns:a16="http://schemas.microsoft.com/office/drawing/2014/main" id="{406C307F-C3DC-DE97-8D8D-ACD41DF6E60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97525" y="1436614"/>
            <a:ext cx="10196950" cy="486585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7938" indent="0">
              <a:lnSpc>
                <a:spcPct val="80000"/>
              </a:lnSpc>
              <a:spcAft>
                <a:spcPts val="0"/>
              </a:spcAft>
              <a:tabLst/>
              <a:defRPr lang="fr-FR" sz="2000" b="1" i="0" kern="1200" cap="all" baseline="0" dirty="0">
                <a:solidFill>
                  <a:schemeClr val="tx1"/>
                </a:solidFill>
                <a:latin typeface="Paris2024" panose="02010503030201020103" pitchFamily="2" charset="0"/>
                <a:ea typeface="+mn-ea"/>
                <a:cs typeface="+mn-cs"/>
              </a:defRPr>
            </a:lvl1pPr>
            <a:lvl2pPr marL="7938" indent="0">
              <a:tabLst/>
              <a:defRPr sz="1600" b="0" i="0">
                <a:latin typeface="Paris2024 Semibold" panose="02010503030201020103" pitchFamily="2" charset="0"/>
              </a:defRPr>
            </a:lvl2pPr>
            <a:lvl3pPr marL="7938" indent="0">
              <a:tabLst/>
              <a:defRPr sz="1400" b="0" i="0">
                <a:latin typeface="Source Sans Pro" panose="020B0503030403020204" pitchFamily="34" charset="77"/>
              </a:defRPr>
            </a:lvl3pPr>
            <a:lvl4pPr marL="7938" indent="0">
              <a:tabLst/>
              <a:defRPr sz="1400" b="1" i="0">
                <a:latin typeface="Source Sans Pro" panose="020B0503030403020204" pitchFamily="34" charset="77"/>
              </a:defRPr>
            </a:lvl4pPr>
            <a:lvl5pPr marL="7938" indent="0">
              <a:tabLst/>
              <a:defRPr sz="1400"/>
            </a:lvl5pPr>
          </a:lstStyle>
          <a:p>
            <a:pPr lvl="0"/>
            <a:r>
              <a:rPr lang="fr-FR"/>
              <a:t>Sous-titre de la slide</a:t>
            </a: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EFD1048B-C478-88F0-B759-10E608BCF1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93162" y="895382"/>
            <a:ext cx="10196950" cy="518160"/>
          </a:xfrm>
        </p:spPr>
        <p:txBody>
          <a:bodyPr anchor="t">
            <a:noAutofit/>
          </a:bodyPr>
          <a:lstStyle>
            <a:lvl1pPr>
              <a:defRPr lang="fr-FR" sz="4000" b="1" i="1" kern="1200" cap="all" baseline="0">
                <a:solidFill>
                  <a:schemeClr val="tx1"/>
                </a:solidFill>
                <a:latin typeface="Paris2024 Black" panose="02010503030201020103" pitchFamily="2" charset="0"/>
                <a:ea typeface="+mj-ea"/>
                <a:cs typeface="+mj-cs"/>
              </a:defRPr>
            </a:lvl1pPr>
          </a:lstStyle>
          <a:p>
            <a:r>
              <a:rPr lang="fr-FR"/>
              <a:t>Titre de la slide</a:t>
            </a:r>
          </a:p>
        </p:txBody>
      </p:sp>
      <p:sp>
        <p:nvSpPr>
          <p:cNvPr id="8" name="Espace réservé de la date 14">
            <a:extLst>
              <a:ext uri="{FF2B5EF4-FFF2-40B4-BE49-F238E27FC236}">
                <a16:creationId xmlns:a16="http://schemas.microsoft.com/office/drawing/2014/main" id="{CD6636C4-5EED-8212-45B1-54749366B752}"/>
              </a:ext>
            </a:extLst>
          </p:cNvPr>
          <p:cNvSpPr txBox="1">
            <a:spLocks/>
          </p:cNvSpPr>
          <p:nvPr/>
        </p:nvSpPr>
        <p:spPr>
          <a:xfrm rot="16200000">
            <a:off x="-276481" y="3367442"/>
            <a:ext cx="1135118" cy="123119"/>
          </a:xfrm>
          <a:prstGeom prst="rect">
            <a:avLst/>
          </a:prstGeom>
        </p:spPr>
        <p:txBody>
          <a:bodyPr anchor="ctr"/>
          <a:lstStyle>
            <a:defPPr>
              <a:defRPr lang="fr-FR"/>
            </a:defPPr>
            <a:lvl1pPr marL="0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8686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7372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06058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74745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43431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12117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80803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49489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800" b="1" i="0" kern="1200" spc="100" baseline="0">
                <a:solidFill>
                  <a:schemeClr val="bg1"/>
                </a:solidFill>
                <a:latin typeface="Paris2024" panose="02010503030201020103" pitchFamily="2" charset="0"/>
                <a:ea typeface="+mn-ea"/>
                <a:cs typeface="+mn-cs"/>
              </a:rPr>
              <a:t>PARIS2024</a:t>
            </a:r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5439719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Graphiqu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61F16C19-1EB6-BD3B-F88F-0C4046DC5C35}"/>
              </a:ext>
            </a:extLst>
          </p:cNvPr>
          <p:cNvSpPr/>
          <p:nvPr/>
        </p:nvSpPr>
        <p:spPr>
          <a:xfrm>
            <a:off x="552000" y="570869"/>
            <a:ext cx="11088000" cy="57128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fr-FR" b="1">
              <a:latin typeface="Source Sans Pro" panose="020B0503030403020204" pitchFamily="34" charset="77"/>
            </a:endParaRP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7271AE6C-9F3C-94B0-B868-992C0E3A2A3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¤1 Medical Meeting 04 -12 - 2023</a:t>
            </a:r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B1C725F-6195-A701-048A-67EDD9F237C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5569918-0B2F-4649-838B-5A48C61CC09E}" type="slidenum">
              <a:rPr lang="fr-FR" smtClean="0"/>
              <a:t>‹#›</a:t>
            </a:fld>
            <a:endParaRPr lang="fr-FR"/>
          </a:p>
        </p:txBody>
      </p:sp>
      <p:sp>
        <p:nvSpPr>
          <p:cNvPr id="6" name="Espace réservé du graphique 8">
            <a:extLst>
              <a:ext uri="{FF2B5EF4-FFF2-40B4-BE49-F238E27FC236}">
                <a16:creationId xmlns:a16="http://schemas.microsoft.com/office/drawing/2014/main" id="{463492D5-9FA3-AF26-8A03-30FED5B564CA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993162" y="2152538"/>
            <a:ext cx="3636610" cy="3686784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600"/>
            </a:lvl1pPr>
          </a:lstStyle>
          <a:p>
            <a:r>
              <a:rPr lang="fr-FR"/>
              <a:t>Cliquez sur l'icône pour ajouter un graphique</a:t>
            </a:r>
          </a:p>
        </p:txBody>
      </p:sp>
      <p:sp>
        <p:nvSpPr>
          <p:cNvPr id="7" name="Espace réservé du texte 16">
            <a:extLst>
              <a:ext uri="{FF2B5EF4-FFF2-40B4-BE49-F238E27FC236}">
                <a16:creationId xmlns:a16="http://schemas.microsoft.com/office/drawing/2014/main" id="{8E6E16E1-52B5-AD68-8D1C-94A474D3356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24264" y="2600522"/>
            <a:ext cx="1790816" cy="122391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marR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 sz="6600" b="1" i="1">
                <a:solidFill>
                  <a:schemeClr val="accent3"/>
                </a:solidFill>
                <a:latin typeface="Paris2024 Black" panose="02010503030201020103" pitchFamily="2" charset="0"/>
              </a:defRPr>
            </a:lvl1pPr>
            <a:lvl2pPr marL="8732" indent="0">
              <a:spcBef>
                <a:spcPts val="1200"/>
              </a:spcBef>
              <a:tabLst/>
              <a:defRPr sz="1500" b="1" i="0" spc="0">
                <a:latin typeface="Paris2024" panose="02010503030201020103" pitchFamily="2" charset="0"/>
              </a:defRPr>
            </a:lvl2pPr>
            <a:lvl3pPr marL="8732" indent="0">
              <a:tabLst/>
              <a:defRPr sz="1500" b="1" i="0" spc="0">
                <a:latin typeface="Paris2024" panose="02010503030201020103" pitchFamily="2" charset="0"/>
              </a:defRPr>
            </a:lvl3pPr>
            <a:lvl4pPr marL="8732" indent="0">
              <a:tabLst/>
              <a:defRPr sz="1200" b="0" i="0" spc="0">
                <a:latin typeface="Source Sans Pro" panose="020B0503030403020204" pitchFamily="34" charset="77"/>
              </a:defRPr>
            </a:lvl4pPr>
            <a:lvl5pPr marL="8732" indent="0">
              <a:tabLst/>
              <a:defRPr sz="1200" b="0" i="0" spc="0">
                <a:latin typeface="Source Sans Pro" panose="020B0503030403020204" pitchFamily="34" charset="77"/>
              </a:defRPr>
            </a:lvl5pPr>
          </a:lstStyle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/>
              <a:t>#</a:t>
            </a:r>
          </a:p>
        </p:txBody>
      </p:sp>
      <p:sp>
        <p:nvSpPr>
          <p:cNvPr id="9" name="Espace réservé du texte 16">
            <a:extLst>
              <a:ext uri="{FF2B5EF4-FFF2-40B4-BE49-F238E27FC236}">
                <a16:creationId xmlns:a16="http://schemas.microsoft.com/office/drawing/2014/main" id="{BA4FB0F5-0B84-C5C1-9774-B908DBC7726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250854" y="2600522"/>
            <a:ext cx="1787905" cy="122391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marR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 sz="6600" b="1" i="1">
                <a:solidFill>
                  <a:srgbClr val="FF434E"/>
                </a:solidFill>
                <a:latin typeface="Paris2024 Black" panose="02010503030201020103" pitchFamily="2" charset="0"/>
              </a:defRPr>
            </a:lvl1pPr>
            <a:lvl2pPr marL="8732" indent="0">
              <a:spcBef>
                <a:spcPts val="1200"/>
              </a:spcBef>
              <a:tabLst/>
              <a:defRPr sz="1500" b="1" i="0" spc="0">
                <a:latin typeface="Paris2024" panose="02010503030201020103" pitchFamily="2" charset="0"/>
              </a:defRPr>
            </a:lvl2pPr>
            <a:lvl3pPr marL="8732" indent="0">
              <a:tabLst/>
              <a:defRPr sz="1500" b="1" i="0" spc="0">
                <a:latin typeface="Paris2024" panose="02010503030201020103" pitchFamily="2" charset="0"/>
              </a:defRPr>
            </a:lvl3pPr>
            <a:lvl4pPr marL="8732" indent="0">
              <a:tabLst/>
              <a:defRPr sz="1200" b="0" i="0" spc="0">
                <a:latin typeface="Source Sans Pro" panose="020B0503030403020204" pitchFamily="34" charset="77"/>
              </a:defRPr>
            </a:lvl4pPr>
            <a:lvl5pPr marL="8732" indent="0">
              <a:tabLst/>
              <a:defRPr sz="1200" b="0" i="0" spc="0">
                <a:latin typeface="Source Sans Pro" panose="020B0503030403020204" pitchFamily="34" charset="77"/>
              </a:defRPr>
            </a:lvl5pPr>
          </a:lstStyle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/>
              <a:t>#</a:t>
            </a:r>
          </a:p>
        </p:txBody>
      </p:sp>
      <p:sp>
        <p:nvSpPr>
          <p:cNvPr id="11" name="Espace réservé du texte 16">
            <a:extLst>
              <a:ext uri="{FF2B5EF4-FFF2-40B4-BE49-F238E27FC236}">
                <a16:creationId xmlns:a16="http://schemas.microsoft.com/office/drawing/2014/main" id="{E5877760-83B2-6B11-FF8D-79FE7048720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290086" y="2600522"/>
            <a:ext cx="1790842" cy="122391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marR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 sz="6600" b="1" i="1">
                <a:solidFill>
                  <a:schemeClr val="accent4"/>
                </a:solidFill>
                <a:latin typeface="Paris2024 Black" panose="02010503030201020103" pitchFamily="2" charset="0"/>
              </a:defRPr>
            </a:lvl1pPr>
            <a:lvl2pPr marL="8732" indent="0">
              <a:spcBef>
                <a:spcPts val="1200"/>
              </a:spcBef>
              <a:tabLst/>
              <a:defRPr sz="1500" b="1" i="0" spc="0">
                <a:latin typeface="Paris2024" panose="02010503030201020103" pitchFamily="2" charset="0"/>
              </a:defRPr>
            </a:lvl2pPr>
            <a:lvl3pPr marL="8732" indent="0">
              <a:tabLst/>
              <a:defRPr sz="1500" b="1" i="0" spc="0">
                <a:latin typeface="Paris2024" panose="02010503030201020103" pitchFamily="2" charset="0"/>
              </a:defRPr>
            </a:lvl3pPr>
            <a:lvl4pPr marL="8732" indent="0">
              <a:tabLst/>
              <a:defRPr sz="1200" b="0" i="0" spc="0">
                <a:latin typeface="Source Sans Pro" panose="020B0503030403020204" pitchFamily="34" charset="77"/>
              </a:defRPr>
            </a:lvl4pPr>
            <a:lvl5pPr marL="8732" indent="0">
              <a:tabLst/>
              <a:defRPr sz="1200" b="0" i="0" spc="0">
                <a:latin typeface="Source Sans Pro" panose="020B0503030403020204" pitchFamily="34" charset="77"/>
              </a:defRPr>
            </a:lvl5pPr>
          </a:lstStyle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/>
              <a:t>#</a:t>
            </a:r>
          </a:p>
        </p:txBody>
      </p:sp>
      <p:sp>
        <p:nvSpPr>
          <p:cNvPr id="13" name="Espace réservé du texte 3">
            <a:extLst>
              <a:ext uri="{FF2B5EF4-FFF2-40B4-BE49-F238E27FC236}">
                <a16:creationId xmlns:a16="http://schemas.microsoft.com/office/drawing/2014/main" id="{0F1AB141-8260-6C92-D784-B3020D45603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224265" y="3864399"/>
            <a:ext cx="1790816" cy="156417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>
              <a:lnSpc>
                <a:spcPct val="100000"/>
              </a:lnSpc>
              <a:defRPr sz="1200" b="0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4" name="Espace réservé du texte 3">
            <a:extLst>
              <a:ext uri="{FF2B5EF4-FFF2-40B4-BE49-F238E27FC236}">
                <a16:creationId xmlns:a16="http://schemas.microsoft.com/office/drawing/2014/main" id="{D78F0372-4873-34EF-5C27-1D1CACE1333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247942" y="3864399"/>
            <a:ext cx="1790817" cy="156417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>
              <a:lnSpc>
                <a:spcPct val="100000"/>
              </a:lnSpc>
              <a:defRPr sz="1200" b="0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5" name="Espace réservé du texte 3">
            <a:extLst>
              <a:ext uri="{FF2B5EF4-FFF2-40B4-BE49-F238E27FC236}">
                <a16:creationId xmlns:a16="http://schemas.microsoft.com/office/drawing/2014/main" id="{B938711C-5D76-EA7B-68A0-8AA956002E8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9290111" y="3864399"/>
            <a:ext cx="1790817" cy="156417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>
              <a:lnSpc>
                <a:spcPct val="100000"/>
              </a:lnSpc>
              <a:defRPr sz="1200" b="0" i="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u texte 12">
            <a:extLst>
              <a:ext uri="{FF2B5EF4-FFF2-40B4-BE49-F238E27FC236}">
                <a16:creationId xmlns:a16="http://schemas.microsoft.com/office/drawing/2014/main" id="{406C307F-C3DC-DE97-8D8D-ACD41DF6E60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97525" y="1436614"/>
            <a:ext cx="10196950" cy="486585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7938" indent="0">
              <a:lnSpc>
                <a:spcPct val="80000"/>
              </a:lnSpc>
              <a:spcAft>
                <a:spcPts val="0"/>
              </a:spcAft>
              <a:tabLst/>
              <a:defRPr lang="fr-FR" sz="2000" b="1" i="0" kern="1200" cap="all" baseline="0" dirty="0">
                <a:solidFill>
                  <a:schemeClr val="tx1"/>
                </a:solidFill>
                <a:latin typeface="Paris2024" panose="02010503030201020103" pitchFamily="2" charset="0"/>
                <a:ea typeface="+mn-ea"/>
                <a:cs typeface="+mn-cs"/>
              </a:defRPr>
            </a:lvl1pPr>
            <a:lvl2pPr marL="7938" indent="0">
              <a:tabLst/>
              <a:defRPr sz="1600" b="0" i="0">
                <a:latin typeface="Paris2024 Semibold" panose="02010503030201020103" pitchFamily="2" charset="0"/>
              </a:defRPr>
            </a:lvl2pPr>
            <a:lvl3pPr marL="7938" indent="0">
              <a:tabLst/>
              <a:defRPr sz="1400" b="0" i="0">
                <a:latin typeface="Source Sans Pro" panose="020B0503030403020204" pitchFamily="34" charset="77"/>
              </a:defRPr>
            </a:lvl3pPr>
            <a:lvl4pPr marL="7938" indent="0">
              <a:tabLst/>
              <a:defRPr sz="1400" b="1" i="0">
                <a:latin typeface="Source Sans Pro" panose="020B0503030403020204" pitchFamily="34" charset="77"/>
              </a:defRPr>
            </a:lvl4pPr>
            <a:lvl5pPr marL="7938" indent="0">
              <a:tabLst/>
              <a:defRPr sz="1400"/>
            </a:lvl5pPr>
          </a:lstStyle>
          <a:p>
            <a:pPr lvl="0"/>
            <a:r>
              <a:rPr lang="fr-FR"/>
              <a:t>Sous-titre de la slide</a:t>
            </a: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EFD1048B-C478-88F0-B759-10E608BCF1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93162" y="895382"/>
            <a:ext cx="10196950" cy="518160"/>
          </a:xfrm>
        </p:spPr>
        <p:txBody>
          <a:bodyPr anchor="t">
            <a:noAutofit/>
          </a:bodyPr>
          <a:lstStyle>
            <a:lvl1pPr>
              <a:defRPr lang="fr-FR" sz="4000" b="1" i="1" kern="1200" cap="all" baseline="0">
                <a:solidFill>
                  <a:schemeClr val="tx1"/>
                </a:solidFill>
                <a:latin typeface="Paris2024 Black" panose="02010503030201020103" pitchFamily="2" charset="0"/>
                <a:ea typeface="+mj-ea"/>
                <a:cs typeface="+mj-cs"/>
              </a:defRPr>
            </a:lvl1pPr>
          </a:lstStyle>
          <a:p>
            <a:r>
              <a:rPr lang="fr-FR"/>
              <a:t>Titre de la slide</a:t>
            </a:r>
          </a:p>
        </p:txBody>
      </p:sp>
      <p:sp>
        <p:nvSpPr>
          <p:cNvPr id="8" name="Espace réservé de la date 14">
            <a:extLst>
              <a:ext uri="{FF2B5EF4-FFF2-40B4-BE49-F238E27FC236}">
                <a16:creationId xmlns:a16="http://schemas.microsoft.com/office/drawing/2014/main" id="{CD6636C4-5EED-8212-45B1-54749366B752}"/>
              </a:ext>
            </a:extLst>
          </p:cNvPr>
          <p:cNvSpPr txBox="1">
            <a:spLocks/>
          </p:cNvSpPr>
          <p:nvPr/>
        </p:nvSpPr>
        <p:spPr>
          <a:xfrm rot="16200000">
            <a:off x="-276481" y="3367442"/>
            <a:ext cx="1135118" cy="123119"/>
          </a:xfrm>
          <a:prstGeom prst="rect">
            <a:avLst/>
          </a:prstGeom>
        </p:spPr>
        <p:txBody>
          <a:bodyPr anchor="ctr"/>
          <a:lstStyle>
            <a:defPPr>
              <a:defRPr lang="fr-FR"/>
            </a:defPPr>
            <a:lvl1pPr marL="0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8686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7372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06058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74745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43431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12117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80803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49489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800" b="1" i="0" kern="1200" spc="100" baseline="0">
                <a:solidFill>
                  <a:schemeClr val="bg1"/>
                </a:solidFill>
                <a:latin typeface="Paris2024" panose="02010503030201020103" pitchFamily="2" charset="0"/>
                <a:ea typeface="+mn-ea"/>
                <a:cs typeface="+mn-cs"/>
              </a:rPr>
              <a:t>PARIS2024</a:t>
            </a:r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659232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Graphiq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CC289F89-2D0A-C925-A6D5-2086688BF15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¤1 Medical Meeting 04 -12 - 2023</a:t>
            </a:r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01147D9-6D39-F84F-302D-4EF112C362D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5569918-0B2F-4649-838B-5A48C61CC09E}" type="slidenum">
              <a:rPr lang="fr-FR" smtClean="0"/>
              <a:t>‹#›</a:t>
            </a:fld>
            <a:endParaRPr lang="fr-FR"/>
          </a:p>
        </p:txBody>
      </p:sp>
      <p:sp>
        <p:nvSpPr>
          <p:cNvPr id="8" name="Espace réservé du texte 3">
            <a:extLst>
              <a:ext uri="{FF2B5EF4-FFF2-40B4-BE49-F238E27FC236}">
                <a16:creationId xmlns:a16="http://schemas.microsoft.com/office/drawing/2014/main" id="{FFC311A0-5AA6-F354-EAF0-14CAC72191B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104171" y="5838826"/>
            <a:ext cx="1803401" cy="631392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900" b="0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4A434A59-2963-6768-9F74-B4E1ECD7E07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34300" y="5923672"/>
            <a:ext cx="225391" cy="288000"/>
          </a:xfrm>
          <a:prstGeom prst="rect">
            <a:avLst/>
          </a:prstGeom>
        </p:spPr>
      </p:pic>
      <p:sp>
        <p:nvSpPr>
          <p:cNvPr id="16" name="Espace réservé du graphique 8">
            <a:extLst>
              <a:ext uri="{FF2B5EF4-FFF2-40B4-BE49-F238E27FC236}">
                <a16:creationId xmlns:a16="http://schemas.microsoft.com/office/drawing/2014/main" id="{A1F0F195-0AE5-ABB7-522D-C5E9EE685E60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629763" y="1914524"/>
            <a:ext cx="6409212" cy="3752851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600"/>
            </a:lvl1pPr>
          </a:lstStyle>
          <a:p>
            <a:r>
              <a:rPr lang="fr-FR"/>
              <a:t>Cliquez sur l'icône pour ajouter un graphique</a:t>
            </a:r>
          </a:p>
        </p:txBody>
      </p:sp>
      <p:sp>
        <p:nvSpPr>
          <p:cNvPr id="17" name="Espace réservé du graphique 8">
            <a:extLst>
              <a:ext uri="{FF2B5EF4-FFF2-40B4-BE49-F238E27FC236}">
                <a16:creationId xmlns:a16="http://schemas.microsoft.com/office/drawing/2014/main" id="{4332BC9E-0C53-4EF7-1705-0B6A33D60DA9}"/>
              </a:ext>
            </a:extLst>
          </p:cNvPr>
          <p:cNvSpPr>
            <a:spLocks noGrp="1"/>
          </p:cNvSpPr>
          <p:nvPr>
            <p:ph type="chart" sz="quarter" idx="38"/>
          </p:nvPr>
        </p:nvSpPr>
        <p:spPr>
          <a:xfrm>
            <a:off x="7734300" y="1914524"/>
            <a:ext cx="3928895" cy="3752851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600"/>
            </a:lvl1pPr>
          </a:lstStyle>
          <a:p>
            <a:r>
              <a:rPr lang="fr-FR"/>
              <a:t>Cliquez sur l'icône pour ajouter un graphique</a:t>
            </a:r>
          </a:p>
        </p:txBody>
      </p:sp>
      <p:sp>
        <p:nvSpPr>
          <p:cNvPr id="18" name="Espace réservé du texte 3">
            <a:extLst>
              <a:ext uri="{FF2B5EF4-FFF2-40B4-BE49-F238E27FC236}">
                <a16:creationId xmlns:a16="http://schemas.microsoft.com/office/drawing/2014/main" id="{32F74EED-9158-AFE1-7747-22E0EC18B40F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927423" y="5838826"/>
            <a:ext cx="1803401" cy="631392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900" b="0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BD2FFDD7-6309-A724-D531-83113B2C97A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552" y="5923672"/>
            <a:ext cx="225391" cy="288000"/>
          </a:xfrm>
          <a:prstGeom prst="rect">
            <a:avLst/>
          </a:prstGeom>
        </p:spPr>
      </p:pic>
      <p:sp>
        <p:nvSpPr>
          <p:cNvPr id="2" name="Espace réservé de la date 14">
            <a:extLst>
              <a:ext uri="{FF2B5EF4-FFF2-40B4-BE49-F238E27FC236}">
                <a16:creationId xmlns:a16="http://schemas.microsoft.com/office/drawing/2014/main" id="{06E9A63E-1A63-74FE-27E6-9BD56AE08349}"/>
              </a:ext>
            </a:extLst>
          </p:cNvPr>
          <p:cNvSpPr txBox="1">
            <a:spLocks/>
          </p:cNvSpPr>
          <p:nvPr/>
        </p:nvSpPr>
        <p:spPr>
          <a:xfrm rot="16200000">
            <a:off x="-276481" y="3367442"/>
            <a:ext cx="1135118" cy="123119"/>
          </a:xfrm>
          <a:prstGeom prst="rect">
            <a:avLst/>
          </a:prstGeom>
        </p:spPr>
        <p:txBody>
          <a:bodyPr anchor="ctr"/>
          <a:lstStyle>
            <a:defPPr>
              <a:defRPr lang="fr-FR"/>
            </a:defPPr>
            <a:lvl1pPr marL="0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8686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7372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06058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74745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43431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12117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80803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49489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800" b="1" i="0" kern="1200" spc="100" baseline="0">
                <a:solidFill>
                  <a:schemeClr val="tx1"/>
                </a:solidFill>
                <a:latin typeface="Paris2024" panose="02010503030201020103" pitchFamily="2" charset="0"/>
                <a:ea typeface="+mn-ea"/>
                <a:cs typeface="+mn-cs"/>
              </a:rPr>
              <a:t>PARIS2024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Titre 1">
            <a:extLst>
              <a:ext uri="{FF2B5EF4-FFF2-40B4-BE49-F238E27FC236}">
                <a16:creationId xmlns:a16="http://schemas.microsoft.com/office/drawing/2014/main" id="{82AC7C31-46BF-71F3-4849-7A22F052D7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9763" y="487680"/>
            <a:ext cx="11033431" cy="518160"/>
          </a:xfrm>
        </p:spPr>
        <p:txBody>
          <a:bodyPr anchor="t">
            <a:noAutofit/>
          </a:bodyPr>
          <a:lstStyle>
            <a:lvl1pPr>
              <a:defRPr lang="fr-FR" sz="4000" b="1" i="1" kern="1200" cap="all" baseline="0">
                <a:solidFill>
                  <a:schemeClr val="tx1"/>
                </a:solidFill>
                <a:latin typeface="Paris2024 Black" panose="02010503030201020103" pitchFamily="2" charset="0"/>
                <a:ea typeface="+mj-ea"/>
                <a:cs typeface="+mj-cs"/>
              </a:defRPr>
            </a:lvl1pPr>
          </a:lstStyle>
          <a:p>
            <a:r>
              <a:rPr lang="fr-FR"/>
              <a:t>Titre de la slide</a:t>
            </a:r>
          </a:p>
        </p:txBody>
      </p:sp>
      <p:sp>
        <p:nvSpPr>
          <p:cNvPr id="11" name="Espace réservé du texte 12">
            <a:extLst>
              <a:ext uri="{FF2B5EF4-FFF2-40B4-BE49-F238E27FC236}">
                <a16:creationId xmlns:a16="http://schemas.microsoft.com/office/drawing/2014/main" id="{C7859BBD-B524-7638-E407-CD19DAB282B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9762" y="1006710"/>
            <a:ext cx="11033431" cy="486585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7938" indent="0">
              <a:lnSpc>
                <a:spcPct val="80000"/>
              </a:lnSpc>
              <a:spcAft>
                <a:spcPts val="0"/>
              </a:spcAft>
              <a:tabLst/>
              <a:defRPr lang="fr-FR" sz="2000" b="1" i="0" kern="1200" cap="all" baseline="0" dirty="0">
                <a:solidFill>
                  <a:schemeClr val="tx1"/>
                </a:solidFill>
                <a:latin typeface="Paris2024" panose="02010503030201020103" pitchFamily="2" charset="0"/>
                <a:ea typeface="+mn-ea"/>
                <a:cs typeface="+mn-cs"/>
              </a:defRPr>
            </a:lvl1pPr>
            <a:lvl2pPr marL="7938" indent="0">
              <a:tabLst/>
              <a:defRPr sz="1600" b="0" i="0">
                <a:latin typeface="Paris2024 Semibold" panose="02010503030201020103" pitchFamily="2" charset="0"/>
              </a:defRPr>
            </a:lvl2pPr>
            <a:lvl3pPr marL="7938" indent="0">
              <a:tabLst/>
              <a:defRPr sz="1400" b="0" i="0">
                <a:latin typeface="Source Sans Pro" panose="020B0503030403020204" pitchFamily="34" charset="77"/>
              </a:defRPr>
            </a:lvl3pPr>
            <a:lvl4pPr marL="7938" indent="0">
              <a:tabLst/>
              <a:defRPr sz="1400" b="1" i="0">
                <a:latin typeface="Source Sans Pro" panose="020B0503030403020204" pitchFamily="34" charset="77"/>
              </a:defRPr>
            </a:lvl4pPr>
            <a:lvl5pPr marL="7938" indent="0">
              <a:tabLst/>
              <a:defRPr sz="1400"/>
            </a:lvl5pPr>
          </a:lstStyle>
          <a:p>
            <a:pPr lvl="0"/>
            <a:r>
              <a:rPr lang="fr-FR"/>
              <a:t>Sous-titre de la slide</a:t>
            </a:r>
          </a:p>
        </p:txBody>
      </p:sp>
    </p:spTree>
    <p:extLst>
      <p:ext uri="{BB962C8B-B14F-4D97-AF65-F5344CB8AC3E}">
        <p14:creationId xmlns:p14="http://schemas.microsoft.com/office/powerpoint/2010/main" val="3089335694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Plans">
    <p:bg>
      <p:bgPr>
        <a:gradFill>
          <a:gsLst>
            <a:gs pos="0">
              <a:srgbClr val="17B7B0"/>
            </a:gs>
            <a:gs pos="100000">
              <a:schemeClr val="accent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96544722-401E-89C3-239F-A2655430C07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¤1 Medical Meeting 04 -12 - 2023</a:t>
            </a:r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D0B7C9D-3DAE-8FD5-06FA-6D3B6AE56C4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5569918-0B2F-4649-838B-5A48C61CC09E}" type="slidenum">
              <a:rPr lang="fr-FR" smtClean="0"/>
              <a:t>‹#›</a:t>
            </a:fld>
            <a:endParaRPr lang="fr-FR"/>
          </a:p>
        </p:txBody>
      </p:sp>
      <p:sp>
        <p:nvSpPr>
          <p:cNvPr id="5" name="Espace réservé de la date 14">
            <a:extLst>
              <a:ext uri="{FF2B5EF4-FFF2-40B4-BE49-F238E27FC236}">
                <a16:creationId xmlns:a16="http://schemas.microsoft.com/office/drawing/2014/main" id="{8FDE0432-3FAE-C2C4-0B20-238D68BF25C6}"/>
              </a:ext>
            </a:extLst>
          </p:cNvPr>
          <p:cNvSpPr txBox="1">
            <a:spLocks/>
          </p:cNvSpPr>
          <p:nvPr/>
        </p:nvSpPr>
        <p:spPr>
          <a:xfrm rot="16200000">
            <a:off x="-276481" y="3367442"/>
            <a:ext cx="1135118" cy="123119"/>
          </a:xfrm>
          <a:prstGeom prst="rect">
            <a:avLst/>
          </a:prstGeom>
        </p:spPr>
        <p:txBody>
          <a:bodyPr anchor="ctr"/>
          <a:lstStyle>
            <a:defPPr>
              <a:defRPr lang="fr-FR"/>
            </a:defPPr>
            <a:lvl1pPr marL="0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8686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7372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06058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74745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43431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12117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80803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49489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800" b="1" i="0" kern="1200" spc="100" baseline="0">
                <a:solidFill>
                  <a:schemeClr val="bg1"/>
                </a:solidFill>
                <a:latin typeface="Paris2024" panose="02010503030201020103" pitchFamily="2" charset="0"/>
                <a:ea typeface="+mn-ea"/>
                <a:cs typeface="+mn-cs"/>
              </a:rPr>
              <a:t>PARIS2024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6" name="Espace réservé du texte 3">
            <a:extLst>
              <a:ext uri="{FF2B5EF4-FFF2-40B4-BE49-F238E27FC236}">
                <a16:creationId xmlns:a16="http://schemas.microsoft.com/office/drawing/2014/main" id="{E31BB2E7-56E0-1DC8-5579-34C627B32E3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29763" y="2769519"/>
            <a:ext cx="3333353" cy="3500749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1200" b="0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8" name="Espace réservé du texte 12">
            <a:extLst>
              <a:ext uri="{FF2B5EF4-FFF2-40B4-BE49-F238E27FC236}">
                <a16:creationId xmlns:a16="http://schemas.microsoft.com/office/drawing/2014/main" id="{83C463BE-3686-FBE7-075C-CB759AD7684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29763" y="2012550"/>
            <a:ext cx="3333354" cy="71120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7938" indent="0">
              <a:lnSpc>
                <a:spcPct val="80000"/>
              </a:lnSpc>
              <a:spcAft>
                <a:spcPts val="0"/>
              </a:spcAft>
              <a:tabLst/>
              <a:defRPr lang="fr-FR" sz="1800" b="1" i="0" kern="1200" cap="none" baseline="0" dirty="0">
                <a:solidFill>
                  <a:schemeClr val="tx1"/>
                </a:solidFill>
                <a:latin typeface="Paris2024" panose="02010503030201020103" pitchFamily="2" charset="0"/>
                <a:ea typeface="+mn-ea"/>
                <a:cs typeface="+mn-cs"/>
              </a:defRPr>
            </a:lvl1pPr>
            <a:lvl2pPr marL="7938" indent="0">
              <a:tabLst/>
              <a:defRPr sz="1600" b="0" i="0">
                <a:latin typeface="Paris2024 Semibold" panose="02010503030201020103" pitchFamily="2" charset="0"/>
              </a:defRPr>
            </a:lvl2pPr>
            <a:lvl3pPr marL="7938" indent="0">
              <a:tabLst/>
              <a:defRPr sz="1400" b="0" i="0">
                <a:latin typeface="Source Sans Pro" panose="020B0503030403020204" pitchFamily="34" charset="77"/>
              </a:defRPr>
            </a:lvl3pPr>
            <a:lvl4pPr marL="7938" indent="0">
              <a:tabLst/>
              <a:defRPr sz="1400" b="1" i="0">
                <a:latin typeface="Source Sans Pro" panose="020B0503030403020204" pitchFamily="34" charset="77"/>
              </a:defRPr>
            </a:lvl4pPr>
            <a:lvl5pPr marL="7938" indent="0">
              <a:tabLst/>
              <a:defRPr sz="1400"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9" name="Titre 1">
            <a:extLst>
              <a:ext uri="{FF2B5EF4-FFF2-40B4-BE49-F238E27FC236}">
                <a16:creationId xmlns:a16="http://schemas.microsoft.com/office/drawing/2014/main" id="{59309AFF-6FDC-431A-7640-B6836CDC66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9763" y="487680"/>
            <a:ext cx="11033433" cy="518160"/>
          </a:xfrm>
        </p:spPr>
        <p:txBody>
          <a:bodyPr anchor="t">
            <a:noAutofit/>
          </a:bodyPr>
          <a:lstStyle>
            <a:lvl1pPr>
              <a:defRPr lang="fr-FR" sz="4000" b="1" i="1" kern="1200" cap="all" baseline="0">
                <a:solidFill>
                  <a:schemeClr val="tx1"/>
                </a:solidFill>
                <a:latin typeface="Paris2024 Black" panose="02010503030201020103" pitchFamily="2" charset="0"/>
                <a:ea typeface="+mj-ea"/>
                <a:cs typeface="+mj-cs"/>
              </a:defRPr>
            </a:lvl1pPr>
          </a:lstStyle>
          <a:p>
            <a:r>
              <a:rPr lang="fr-FR"/>
              <a:t>Titre de la slide</a:t>
            </a:r>
          </a:p>
        </p:txBody>
      </p:sp>
      <p:sp>
        <p:nvSpPr>
          <p:cNvPr id="10" name="Espace réservé du texte 12">
            <a:extLst>
              <a:ext uri="{FF2B5EF4-FFF2-40B4-BE49-F238E27FC236}">
                <a16:creationId xmlns:a16="http://schemas.microsoft.com/office/drawing/2014/main" id="{C3148808-EAEF-E21F-2F50-394D2385CF6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9762" y="1006710"/>
            <a:ext cx="11033433" cy="486585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7938" indent="0">
              <a:lnSpc>
                <a:spcPct val="80000"/>
              </a:lnSpc>
              <a:spcAft>
                <a:spcPts val="0"/>
              </a:spcAft>
              <a:tabLst/>
              <a:defRPr lang="fr-FR" sz="2000" b="1" i="0" kern="1200" cap="all" baseline="0" dirty="0">
                <a:solidFill>
                  <a:schemeClr val="tx1"/>
                </a:solidFill>
                <a:latin typeface="Paris2024" panose="02010503030201020103" pitchFamily="2" charset="0"/>
                <a:ea typeface="+mn-ea"/>
                <a:cs typeface="+mn-cs"/>
              </a:defRPr>
            </a:lvl1pPr>
            <a:lvl2pPr marL="7938" indent="0">
              <a:tabLst/>
              <a:defRPr sz="1600" b="0" i="0">
                <a:latin typeface="Paris2024 Semibold" panose="02010503030201020103" pitchFamily="2" charset="0"/>
              </a:defRPr>
            </a:lvl2pPr>
            <a:lvl3pPr marL="7938" indent="0">
              <a:tabLst/>
              <a:defRPr sz="1400" b="0" i="0">
                <a:latin typeface="Source Sans Pro" panose="020B0503030403020204" pitchFamily="34" charset="77"/>
              </a:defRPr>
            </a:lvl3pPr>
            <a:lvl4pPr marL="7938" indent="0">
              <a:tabLst/>
              <a:defRPr sz="1400" b="1" i="0">
                <a:latin typeface="Source Sans Pro" panose="020B0503030403020204" pitchFamily="34" charset="77"/>
              </a:defRPr>
            </a:lvl4pPr>
            <a:lvl5pPr marL="7938" indent="0">
              <a:tabLst/>
              <a:defRPr sz="1400"/>
            </a:lvl5pPr>
          </a:lstStyle>
          <a:p>
            <a:pPr lvl="0"/>
            <a:r>
              <a:rPr lang="fr-FR"/>
              <a:t>Sous-titre de la slide</a:t>
            </a:r>
          </a:p>
        </p:txBody>
      </p:sp>
    </p:spTree>
    <p:extLst>
      <p:ext uri="{BB962C8B-B14F-4D97-AF65-F5344CB8AC3E}">
        <p14:creationId xmlns:p14="http://schemas.microsoft.com/office/powerpoint/2010/main" val="964962361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Plans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 : avec coin arrondi 1">
            <a:extLst>
              <a:ext uri="{FF2B5EF4-FFF2-40B4-BE49-F238E27FC236}">
                <a16:creationId xmlns:a16="http://schemas.microsoft.com/office/drawing/2014/main" id="{EB41C064-563A-8F06-36BB-75DA8BDE1759}"/>
              </a:ext>
            </a:extLst>
          </p:cNvPr>
          <p:cNvSpPr/>
          <p:nvPr userDrawn="1"/>
        </p:nvSpPr>
        <p:spPr>
          <a:xfrm flipV="1">
            <a:off x="-3" y="0"/>
            <a:ext cx="12192002" cy="6858000"/>
          </a:xfrm>
          <a:prstGeom prst="round1Rect">
            <a:avLst>
              <a:gd name="adj" fmla="val 3367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fr-FR" b="1">
              <a:latin typeface="Source Sans Pro" panose="020B0503030403020204" pitchFamily="34" charset="77"/>
            </a:endParaRP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96544722-401E-89C3-239F-A2655430C07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¤1 Medical Meeting 04 -12 - 2023</a:t>
            </a:r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D0B7C9D-3DAE-8FD5-06FA-6D3B6AE56C4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5569918-0B2F-4649-838B-5A48C61CC09E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6" name="Espace réservé du texte 3">
            <a:extLst>
              <a:ext uri="{FF2B5EF4-FFF2-40B4-BE49-F238E27FC236}">
                <a16:creationId xmlns:a16="http://schemas.microsoft.com/office/drawing/2014/main" id="{E31BB2E7-56E0-1DC8-5579-34C627B32E3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29763" y="2769519"/>
            <a:ext cx="3333353" cy="3500749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1200" b="0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8" name="Espace réservé du texte 12">
            <a:extLst>
              <a:ext uri="{FF2B5EF4-FFF2-40B4-BE49-F238E27FC236}">
                <a16:creationId xmlns:a16="http://schemas.microsoft.com/office/drawing/2014/main" id="{83C463BE-3686-FBE7-075C-CB759AD7684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29763" y="2012550"/>
            <a:ext cx="3333354" cy="71120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7938" indent="0">
              <a:lnSpc>
                <a:spcPct val="80000"/>
              </a:lnSpc>
              <a:spcAft>
                <a:spcPts val="0"/>
              </a:spcAft>
              <a:tabLst/>
              <a:defRPr lang="fr-FR" sz="1800" b="1" i="0" kern="1200" cap="none" baseline="0" dirty="0">
                <a:solidFill>
                  <a:schemeClr val="tx1"/>
                </a:solidFill>
                <a:latin typeface="Paris2024" panose="02010503030201020103" pitchFamily="2" charset="0"/>
                <a:ea typeface="+mn-ea"/>
                <a:cs typeface="+mn-cs"/>
              </a:defRPr>
            </a:lvl1pPr>
            <a:lvl2pPr marL="7938" indent="0">
              <a:tabLst/>
              <a:defRPr sz="1600" b="0" i="0">
                <a:latin typeface="Paris2024 Semibold" panose="02010503030201020103" pitchFamily="2" charset="0"/>
              </a:defRPr>
            </a:lvl2pPr>
            <a:lvl3pPr marL="7938" indent="0">
              <a:tabLst/>
              <a:defRPr sz="1400" b="0" i="0">
                <a:latin typeface="Source Sans Pro" panose="020B0503030403020204" pitchFamily="34" charset="77"/>
              </a:defRPr>
            </a:lvl3pPr>
            <a:lvl4pPr marL="7938" indent="0">
              <a:tabLst/>
              <a:defRPr sz="1400" b="1" i="0">
                <a:latin typeface="Source Sans Pro" panose="020B0503030403020204" pitchFamily="34" charset="77"/>
              </a:defRPr>
            </a:lvl4pPr>
            <a:lvl5pPr marL="7938" indent="0">
              <a:tabLst/>
              <a:defRPr sz="1400"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9" name="Titre 1">
            <a:extLst>
              <a:ext uri="{FF2B5EF4-FFF2-40B4-BE49-F238E27FC236}">
                <a16:creationId xmlns:a16="http://schemas.microsoft.com/office/drawing/2014/main" id="{59309AFF-6FDC-431A-7640-B6836CDC66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9763" y="487680"/>
            <a:ext cx="11033433" cy="518160"/>
          </a:xfrm>
        </p:spPr>
        <p:txBody>
          <a:bodyPr anchor="t">
            <a:noAutofit/>
          </a:bodyPr>
          <a:lstStyle>
            <a:lvl1pPr>
              <a:defRPr lang="fr-FR" sz="4000" b="1" i="1" kern="1200" cap="all" baseline="0">
                <a:solidFill>
                  <a:schemeClr val="tx1"/>
                </a:solidFill>
                <a:latin typeface="Paris2024 Black" panose="02010503030201020103" pitchFamily="2" charset="0"/>
                <a:ea typeface="+mj-ea"/>
                <a:cs typeface="+mj-cs"/>
              </a:defRPr>
            </a:lvl1pPr>
          </a:lstStyle>
          <a:p>
            <a:r>
              <a:rPr lang="fr-FR"/>
              <a:t>Titre de la slide</a:t>
            </a:r>
          </a:p>
        </p:txBody>
      </p:sp>
      <p:sp>
        <p:nvSpPr>
          <p:cNvPr id="10" name="Espace réservé du texte 12">
            <a:extLst>
              <a:ext uri="{FF2B5EF4-FFF2-40B4-BE49-F238E27FC236}">
                <a16:creationId xmlns:a16="http://schemas.microsoft.com/office/drawing/2014/main" id="{C3148808-EAEF-E21F-2F50-394D2385CF6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9762" y="1006710"/>
            <a:ext cx="11033433" cy="486585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7938" indent="0">
              <a:lnSpc>
                <a:spcPct val="80000"/>
              </a:lnSpc>
              <a:spcAft>
                <a:spcPts val="0"/>
              </a:spcAft>
              <a:tabLst/>
              <a:defRPr lang="fr-FR" sz="2000" b="1" i="0" kern="1200" cap="all" baseline="0" dirty="0">
                <a:solidFill>
                  <a:schemeClr val="tx1"/>
                </a:solidFill>
                <a:latin typeface="Paris2024" panose="02010503030201020103" pitchFamily="2" charset="0"/>
                <a:ea typeface="+mn-ea"/>
                <a:cs typeface="+mn-cs"/>
              </a:defRPr>
            </a:lvl1pPr>
            <a:lvl2pPr marL="7938" indent="0">
              <a:tabLst/>
              <a:defRPr sz="1600" b="0" i="0">
                <a:latin typeface="Paris2024 Semibold" panose="02010503030201020103" pitchFamily="2" charset="0"/>
              </a:defRPr>
            </a:lvl2pPr>
            <a:lvl3pPr marL="7938" indent="0">
              <a:tabLst/>
              <a:defRPr sz="1400" b="0" i="0">
                <a:latin typeface="Source Sans Pro" panose="020B0503030403020204" pitchFamily="34" charset="77"/>
              </a:defRPr>
            </a:lvl3pPr>
            <a:lvl4pPr marL="7938" indent="0">
              <a:tabLst/>
              <a:defRPr sz="1400" b="1" i="0">
                <a:latin typeface="Source Sans Pro" panose="020B0503030403020204" pitchFamily="34" charset="77"/>
              </a:defRPr>
            </a:lvl4pPr>
            <a:lvl5pPr marL="7938" indent="0">
              <a:tabLst/>
              <a:defRPr sz="1400"/>
            </a:lvl5pPr>
          </a:lstStyle>
          <a:p>
            <a:pPr lvl="0"/>
            <a:r>
              <a:rPr lang="fr-FR"/>
              <a:t>Sous-titre de la slide</a:t>
            </a:r>
          </a:p>
        </p:txBody>
      </p:sp>
      <p:sp>
        <p:nvSpPr>
          <p:cNvPr id="11" name="Espace réservé de la date 14">
            <a:extLst>
              <a:ext uri="{FF2B5EF4-FFF2-40B4-BE49-F238E27FC236}">
                <a16:creationId xmlns:a16="http://schemas.microsoft.com/office/drawing/2014/main" id="{B3CC2136-0A64-F978-8E1A-73104D4D1959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276481" y="3367442"/>
            <a:ext cx="1135118" cy="123119"/>
          </a:xfrm>
          <a:prstGeom prst="rect">
            <a:avLst/>
          </a:prstGeom>
        </p:spPr>
        <p:txBody>
          <a:bodyPr anchor="ctr"/>
          <a:lstStyle>
            <a:defPPr>
              <a:defRPr lang="fr-FR"/>
            </a:defPPr>
            <a:lvl1pPr marL="0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8686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7372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06058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74745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43431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12117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80803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49489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800" b="1" i="0" kern="1200" spc="100" baseline="0">
                <a:solidFill>
                  <a:schemeClr val="tx1"/>
                </a:solidFill>
                <a:latin typeface="Paris2024" panose="02010503030201020103" pitchFamily="2" charset="0"/>
                <a:ea typeface="+mn-ea"/>
                <a:cs typeface="+mn-cs"/>
              </a:rPr>
              <a:t>PARIS2024</a:t>
            </a:r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1104615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meline">
    <p:bg>
      <p:bgPr>
        <a:gradFill>
          <a:gsLst>
            <a:gs pos="0">
              <a:schemeClr val="accent2"/>
            </a:gs>
            <a:gs pos="100000">
              <a:schemeClr val="accent5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96544722-401E-89C3-239F-A2655430C07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¤1 Medical Meeting 04 -12 - 2023</a:t>
            </a:r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D0B7C9D-3DAE-8FD5-06FA-6D3B6AE56C4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5569918-0B2F-4649-838B-5A48C61CC09E}" type="slidenum">
              <a:rPr lang="fr-FR" smtClean="0"/>
              <a:t>‹#›</a:t>
            </a:fld>
            <a:endParaRPr lang="fr-FR"/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8E5A161C-18CF-4A5B-F7FB-7F8E44006083}"/>
              </a:ext>
            </a:extLst>
          </p:cNvPr>
          <p:cNvGrpSpPr/>
          <p:nvPr/>
        </p:nvGrpSpPr>
        <p:grpSpPr>
          <a:xfrm>
            <a:off x="843466" y="1882371"/>
            <a:ext cx="6885295" cy="2223165"/>
            <a:chOff x="370500" y="1277023"/>
            <a:chExt cx="6885295" cy="5757200"/>
          </a:xfrm>
        </p:grpSpPr>
        <p:cxnSp>
          <p:nvCxnSpPr>
            <p:cNvPr id="6" name="Connecteur droit 5">
              <a:extLst>
                <a:ext uri="{FF2B5EF4-FFF2-40B4-BE49-F238E27FC236}">
                  <a16:creationId xmlns:a16="http://schemas.microsoft.com/office/drawing/2014/main" id="{B8557DCB-C88F-7290-DDEB-72FEE38DB6A7}"/>
                </a:ext>
              </a:extLst>
            </p:cNvPr>
            <p:cNvCxnSpPr>
              <a:cxnSpLocks/>
              <a:endCxn id="17" idx="0"/>
            </p:cNvCxnSpPr>
            <p:nvPr/>
          </p:nvCxnSpPr>
          <p:spPr>
            <a:xfrm>
              <a:off x="370500" y="1277023"/>
              <a:ext cx="0" cy="575720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Connecteur droit 7">
              <a:extLst>
                <a:ext uri="{FF2B5EF4-FFF2-40B4-BE49-F238E27FC236}">
                  <a16:creationId xmlns:a16="http://schemas.microsoft.com/office/drawing/2014/main" id="{D198CF30-F385-CABB-2C3E-B193F7CC23B3}"/>
                </a:ext>
              </a:extLst>
            </p:cNvPr>
            <p:cNvCxnSpPr>
              <a:cxnSpLocks/>
              <a:endCxn id="19" idx="0"/>
            </p:cNvCxnSpPr>
            <p:nvPr/>
          </p:nvCxnSpPr>
          <p:spPr>
            <a:xfrm>
              <a:off x="2662800" y="1277023"/>
              <a:ext cx="524" cy="575720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necteur droit 8">
              <a:extLst>
                <a:ext uri="{FF2B5EF4-FFF2-40B4-BE49-F238E27FC236}">
                  <a16:creationId xmlns:a16="http://schemas.microsoft.com/office/drawing/2014/main" id="{FAF95B3E-CB61-3D46-F172-593C1D2DDB08}"/>
                </a:ext>
              </a:extLst>
            </p:cNvPr>
            <p:cNvCxnSpPr>
              <a:cxnSpLocks/>
              <a:endCxn id="21" idx="0"/>
            </p:cNvCxnSpPr>
            <p:nvPr/>
          </p:nvCxnSpPr>
          <p:spPr>
            <a:xfrm>
              <a:off x="4955100" y="1277023"/>
              <a:ext cx="1048" cy="575720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cteur droit 9">
              <a:extLst>
                <a:ext uri="{FF2B5EF4-FFF2-40B4-BE49-F238E27FC236}">
                  <a16:creationId xmlns:a16="http://schemas.microsoft.com/office/drawing/2014/main" id="{CE243C19-B0A6-2078-5BCB-3F19AAB473BD}"/>
                </a:ext>
              </a:extLst>
            </p:cNvPr>
            <p:cNvCxnSpPr>
              <a:cxnSpLocks/>
              <a:endCxn id="23" idx="0"/>
            </p:cNvCxnSpPr>
            <p:nvPr/>
          </p:nvCxnSpPr>
          <p:spPr>
            <a:xfrm>
              <a:off x="7247400" y="1277023"/>
              <a:ext cx="8395" cy="575720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4FB99DE1-8C2B-7F04-1ECD-5C20169DB6D8}"/>
              </a:ext>
            </a:extLst>
          </p:cNvPr>
          <p:cNvGrpSpPr/>
          <p:nvPr/>
        </p:nvGrpSpPr>
        <p:grpSpPr>
          <a:xfrm>
            <a:off x="1983054" y="4074439"/>
            <a:ext cx="6885295" cy="2288672"/>
            <a:chOff x="2661488" y="977982"/>
            <a:chExt cx="6885295" cy="5926839"/>
          </a:xfrm>
        </p:grpSpPr>
        <p:cxnSp>
          <p:nvCxnSpPr>
            <p:cNvPr id="12" name="Connecteur droit 11">
              <a:extLst>
                <a:ext uri="{FF2B5EF4-FFF2-40B4-BE49-F238E27FC236}">
                  <a16:creationId xmlns:a16="http://schemas.microsoft.com/office/drawing/2014/main" id="{B357DECC-AB88-7376-4A0C-80BEBA0F2561}"/>
                </a:ext>
              </a:extLst>
            </p:cNvPr>
            <p:cNvCxnSpPr>
              <a:cxnSpLocks/>
              <a:stCxn id="18" idx="4"/>
            </p:cNvCxnSpPr>
            <p:nvPr/>
          </p:nvCxnSpPr>
          <p:spPr>
            <a:xfrm>
              <a:off x="2661488" y="977982"/>
              <a:ext cx="1312" cy="5926839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cteur droit 12">
              <a:extLst>
                <a:ext uri="{FF2B5EF4-FFF2-40B4-BE49-F238E27FC236}">
                  <a16:creationId xmlns:a16="http://schemas.microsoft.com/office/drawing/2014/main" id="{CD9B6A43-1379-1EF0-04C0-81E96B94FD54}"/>
                </a:ext>
              </a:extLst>
            </p:cNvPr>
            <p:cNvCxnSpPr>
              <a:cxnSpLocks/>
              <a:stCxn id="20" idx="4"/>
            </p:cNvCxnSpPr>
            <p:nvPr/>
          </p:nvCxnSpPr>
          <p:spPr>
            <a:xfrm>
              <a:off x="4940664" y="977982"/>
              <a:ext cx="0" cy="5926839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cteur droit 13">
              <a:extLst>
                <a:ext uri="{FF2B5EF4-FFF2-40B4-BE49-F238E27FC236}">
                  <a16:creationId xmlns:a16="http://schemas.microsoft.com/office/drawing/2014/main" id="{2945892A-EFE6-67C0-EB6F-BFA5733CD328}"/>
                </a:ext>
              </a:extLst>
            </p:cNvPr>
            <p:cNvCxnSpPr>
              <a:cxnSpLocks/>
              <a:stCxn id="22" idx="4"/>
            </p:cNvCxnSpPr>
            <p:nvPr/>
          </p:nvCxnSpPr>
          <p:spPr>
            <a:xfrm>
              <a:off x="7240312" y="977982"/>
              <a:ext cx="0" cy="5926839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cteur droit 14">
              <a:extLst>
                <a:ext uri="{FF2B5EF4-FFF2-40B4-BE49-F238E27FC236}">
                  <a16:creationId xmlns:a16="http://schemas.microsoft.com/office/drawing/2014/main" id="{FAD7ED59-1B3D-7AEF-B607-1C53FE54B521}"/>
                </a:ext>
              </a:extLst>
            </p:cNvPr>
            <p:cNvCxnSpPr>
              <a:cxnSpLocks/>
              <a:stCxn id="24" idx="4"/>
            </p:cNvCxnSpPr>
            <p:nvPr/>
          </p:nvCxnSpPr>
          <p:spPr>
            <a:xfrm>
              <a:off x="9546783" y="977982"/>
              <a:ext cx="0" cy="5926839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0BD2D80A-CDFF-E77F-0265-BB9F9475DE17}"/>
              </a:ext>
            </a:extLst>
          </p:cNvPr>
          <p:cNvCxnSpPr>
            <a:cxnSpLocks/>
            <a:stCxn id="17" idx="6"/>
          </p:cNvCxnSpPr>
          <p:nvPr/>
        </p:nvCxnSpPr>
        <p:spPr>
          <a:xfrm flipV="1">
            <a:off x="903858" y="4070484"/>
            <a:ext cx="11288142" cy="3705"/>
          </a:xfrm>
          <a:prstGeom prst="line">
            <a:avLst/>
          </a:prstGeom>
          <a:ln w="19050" cap="rnd">
            <a:solidFill>
              <a:schemeClr val="accent2"/>
            </a:solidFill>
            <a:prstDash val="solid"/>
            <a:round/>
            <a:head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Ellipse 16">
            <a:extLst>
              <a:ext uri="{FF2B5EF4-FFF2-40B4-BE49-F238E27FC236}">
                <a16:creationId xmlns:a16="http://schemas.microsoft.com/office/drawing/2014/main" id="{23349C18-0F3E-B7E3-71DB-C5B570FA585B}"/>
              </a:ext>
            </a:extLst>
          </p:cNvPr>
          <p:cNvSpPr/>
          <p:nvPr/>
        </p:nvSpPr>
        <p:spPr>
          <a:xfrm>
            <a:off x="783074" y="4013797"/>
            <a:ext cx="120784" cy="12078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 b="0" i="0" err="1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65E110A0-0371-A28C-9F7A-CAFF3920F14B}"/>
              </a:ext>
            </a:extLst>
          </p:cNvPr>
          <p:cNvSpPr/>
          <p:nvPr/>
        </p:nvSpPr>
        <p:spPr>
          <a:xfrm>
            <a:off x="1922662" y="4013797"/>
            <a:ext cx="120784" cy="12078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 b="0" i="0" err="1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6A25B863-025F-0108-9E70-DAC8A64F7891}"/>
              </a:ext>
            </a:extLst>
          </p:cNvPr>
          <p:cNvSpPr/>
          <p:nvPr/>
        </p:nvSpPr>
        <p:spPr>
          <a:xfrm>
            <a:off x="3075898" y="4013797"/>
            <a:ext cx="120784" cy="12078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 b="0" i="0" err="1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F8EEB50C-88E3-5825-91DD-B45016C087D1}"/>
              </a:ext>
            </a:extLst>
          </p:cNvPr>
          <p:cNvSpPr/>
          <p:nvPr/>
        </p:nvSpPr>
        <p:spPr>
          <a:xfrm>
            <a:off x="4201838" y="4013797"/>
            <a:ext cx="120784" cy="12078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 b="0" i="0" err="1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9C73D7C9-1B10-9FE9-B822-9BAB35572384}"/>
              </a:ext>
            </a:extLst>
          </p:cNvPr>
          <p:cNvSpPr/>
          <p:nvPr/>
        </p:nvSpPr>
        <p:spPr>
          <a:xfrm>
            <a:off x="5368722" y="4013797"/>
            <a:ext cx="120784" cy="12078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 b="0" i="0" err="1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9C9CF0AC-1E76-CA17-2F8D-344949B0FC29}"/>
              </a:ext>
            </a:extLst>
          </p:cNvPr>
          <p:cNvSpPr/>
          <p:nvPr/>
        </p:nvSpPr>
        <p:spPr>
          <a:xfrm>
            <a:off x="6501486" y="4013797"/>
            <a:ext cx="120784" cy="12078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 b="0" i="0" err="1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99A7DB6E-4649-EECD-A24D-5FAE1C825367}"/>
              </a:ext>
            </a:extLst>
          </p:cNvPr>
          <p:cNvSpPr/>
          <p:nvPr/>
        </p:nvSpPr>
        <p:spPr>
          <a:xfrm>
            <a:off x="7668369" y="4013797"/>
            <a:ext cx="120784" cy="12078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 b="0" i="0" err="1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24" name="Ellipse 23">
            <a:extLst>
              <a:ext uri="{FF2B5EF4-FFF2-40B4-BE49-F238E27FC236}">
                <a16:creationId xmlns:a16="http://schemas.microsoft.com/office/drawing/2014/main" id="{3179A764-A44B-5A75-92B6-EBCEBB1CBE5B}"/>
              </a:ext>
            </a:extLst>
          </p:cNvPr>
          <p:cNvSpPr/>
          <p:nvPr/>
        </p:nvSpPr>
        <p:spPr>
          <a:xfrm>
            <a:off x="8807957" y="4013797"/>
            <a:ext cx="120784" cy="12078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 b="0" i="0" err="1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25" name="Espace réservé du texte 11">
            <a:extLst>
              <a:ext uri="{FF2B5EF4-FFF2-40B4-BE49-F238E27FC236}">
                <a16:creationId xmlns:a16="http://schemas.microsoft.com/office/drawing/2014/main" id="{5808D765-C109-677E-81D3-DE6F95DE7EF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080879" y="2761616"/>
            <a:ext cx="1793079" cy="42176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lnSpc>
                <a:spcPct val="78000"/>
              </a:lnSpc>
              <a:spcAft>
                <a:spcPts val="0"/>
              </a:spcAft>
              <a:buNone/>
              <a:defRPr sz="1600" b="1" i="0" cap="none" baseline="0">
                <a:solidFill>
                  <a:schemeClr val="bg1"/>
                </a:solidFill>
                <a:latin typeface="Paris2024" panose="02010503030201020103" pitchFamily="2" charset="0"/>
              </a:defRPr>
            </a:lvl1pPr>
          </a:lstStyle>
          <a:p>
            <a:pPr lvl="0"/>
            <a:r>
              <a:rPr lang="fr-FR"/>
              <a:t>Titre</a:t>
            </a:r>
          </a:p>
        </p:txBody>
      </p:sp>
      <p:sp>
        <p:nvSpPr>
          <p:cNvPr id="26" name="Espace réservé du texte 11">
            <a:extLst>
              <a:ext uri="{FF2B5EF4-FFF2-40B4-BE49-F238E27FC236}">
                <a16:creationId xmlns:a16="http://schemas.microsoft.com/office/drawing/2014/main" id="{957138E3-E510-5F94-2C07-6D7C0CBAE157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1080879" y="3183599"/>
            <a:ext cx="1793079" cy="769806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100" b="0" i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7" name="Espace réservé du texte 11">
            <a:extLst>
              <a:ext uri="{FF2B5EF4-FFF2-40B4-BE49-F238E27FC236}">
                <a16:creationId xmlns:a16="http://schemas.microsoft.com/office/drawing/2014/main" id="{7241BD1B-00EC-4537-8C04-B9B1901B790B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086514" y="1803765"/>
            <a:ext cx="1793079" cy="93848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lnSpc>
                <a:spcPct val="78000"/>
              </a:lnSpc>
              <a:spcAft>
                <a:spcPts val="0"/>
              </a:spcAft>
              <a:buNone/>
              <a:defRPr sz="3600" b="1" i="1" cap="all" baseline="0">
                <a:solidFill>
                  <a:schemeClr val="accent4"/>
                </a:solidFill>
                <a:latin typeface="Paris2024 Black" panose="02010503030201020103" pitchFamily="2" charset="0"/>
              </a:defRPr>
            </a:lvl1pPr>
            <a:lvl2pPr marL="0" indent="0">
              <a:lnSpc>
                <a:spcPct val="90000"/>
              </a:lnSpc>
              <a:spcAft>
                <a:spcPts val="0"/>
              </a:spcAft>
              <a:buNone/>
              <a:defRPr lang="fr-FR" sz="1600" b="1" i="0" kern="1200" cap="all" baseline="0" dirty="0">
                <a:solidFill>
                  <a:schemeClr val="accent4"/>
                </a:solidFill>
                <a:latin typeface="Paris2024 Black" panose="02010503030201020103" pitchFamily="2" charset="0"/>
                <a:ea typeface="+mn-ea"/>
                <a:cs typeface="+mn-cs"/>
              </a:defRPr>
            </a:lvl2pPr>
          </a:lstStyle>
          <a:p>
            <a:pPr lvl="0"/>
            <a:r>
              <a:rPr lang="fr-FR"/>
              <a:t>#</a:t>
            </a:r>
          </a:p>
          <a:p>
            <a:pPr lvl="1"/>
            <a:r>
              <a:rPr lang="fr-FR"/>
              <a:t>mois</a:t>
            </a:r>
          </a:p>
        </p:txBody>
      </p:sp>
      <p:sp>
        <p:nvSpPr>
          <p:cNvPr id="28" name="Espace réservé du texte 11">
            <a:extLst>
              <a:ext uri="{FF2B5EF4-FFF2-40B4-BE49-F238E27FC236}">
                <a16:creationId xmlns:a16="http://schemas.microsoft.com/office/drawing/2014/main" id="{9B6573CC-7B7F-2F61-CF35-05920D6C8254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3374491" y="2761616"/>
            <a:ext cx="1793079" cy="42176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lnSpc>
                <a:spcPct val="78000"/>
              </a:lnSpc>
              <a:spcAft>
                <a:spcPts val="0"/>
              </a:spcAft>
              <a:buNone/>
              <a:defRPr sz="1600" b="1" i="0" cap="none" baseline="0">
                <a:solidFill>
                  <a:schemeClr val="bg1"/>
                </a:solidFill>
                <a:latin typeface="Paris2024" panose="02010503030201020103" pitchFamily="2" charset="0"/>
              </a:defRPr>
            </a:lvl1pPr>
          </a:lstStyle>
          <a:p>
            <a:pPr lvl="0"/>
            <a:r>
              <a:rPr lang="fr-FR"/>
              <a:t>Titre</a:t>
            </a:r>
          </a:p>
        </p:txBody>
      </p:sp>
      <p:sp>
        <p:nvSpPr>
          <p:cNvPr id="29" name="Espace réservé du texte 11">
            <a:extLst>
              <a:ext uri="{FF2B5EF4-FFF2-40B4-BE49-F238E27FC236}">
                <a16:creationId xmlns:a16="http://schemas.microsoft.com/office/drawing/2014/main" id="{0049A5BE-3E19-6ACB-30AC-C6FABCFF7018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3374491" y="3183599"/>
            <a:ext cx="1793079" cy="769806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100" b="0" i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0" name="Espace réservé du texte 11">
            <a:extLst>
              <a:ext uri="{FF2B5EF4-FFF2-40B4-BE49-F238E27FC236}">
                <a16:creationId xmlns:a16="http://schemas.microsoft.com/office/drawing/2014/main" id="{BFA80698-F6C2-CA91-80D1-7E2CA620BE71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3380126" y="1803765"/>
            <a:ext cx="1793079" cy="93848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lnSpc>
                <a:spcPct val="78000"/>
              </a:lnSpc>
              <a:spcAft>
                <a:spcPts val="0"/>
              </a:spcAft>
              <a:buNone/>
              <a:defRPr lang="fr-FR" sz="3600" b="1" i="1" kern="1200" cap="all" baseline="0" dirty="0">
                <a:solidFill>
                  <a:schemeClr val="accent4"/>
                </a:solidFill>
                <a:latin typeface="Paris2024 Black" panose="02010503030201020103" pitchFamily="2" charset="0"/>
                <a:ea typeface="+mn-ea"/>
                <a:cs typeface="+mn-cs"/>
              </a:defRPr>
            </a:lvl1pPr>
            <a:lvl2pPr marL="0" indent="0">
              <a:lnSpc>
                <a:spcPct val="90000"/>
              </a:lnSpc>
              <a:spcAft>
                <a:spcPts val="0"/>
              </a:spcAft>
              <a:buNone/>
              <a:defRPr lang="fr-FR" sz="1600" b="1" i="0" kern="1200" cap="all" baseline="0" dirty="0">
                <a:solidFill>
                  <a:schemeClr val="accent4"/>
                </a:solidFill>
                <a:latin typeface="Paris2024 Black" panose="02010503030201020103" pitchFamily="2" charset="0"/>
                <a:ea typeface="+mn-ea"/>
                <a:cs typeface="+mn-cs"/>
              </a:defRPr>
            </a:lvl2pPr>
          </a:lstStyle>
          <a:p>
            <a:pPr marL="0" lvl="0" indent="0" algn="l" defTabSz="914400" rtl="0" eaLnBrk="1" latinLnBrk="0" hangingPunct="1">
              <a:lnSpc>
                <a:spcPct val="7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fr-FR"/>
              <a:t>#</a:t>
            </a:r>
          </a:p>
          <a:p>
            <a:pPr lvl="1"/>
            <a:r>
              <a:rPr lang="fr-FR"/>
              <a:t>mois</a:t>
            </a:r>
          </a:p>
        </p:txBody>
      </p:sp>
      <p:sp>
        <p:nvSpPr>
          <p:cNvPr id="31" name="Espace réservé du texte 11">
            <a:extLst>
              <a:ext uri="{FF2B5EF4-FFF2-40B4-BE49-F238E27FC236}">
                <a16:creationId xmlns:a16="http://schemas.microsoft.com/office/drawing/2014/main" id="{30FBFC83-756F-A1DD-927D-F82424826B86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5677293" y="2761616"/>
            <a:ext cx="1793079" cy="42176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lnSpc>
                <a:spcPct val="78000"/>
              </a:lnSpc>
              <a:spcAft>
                <a:spcPts val="0"/>
              </a:spcAft>
              <a:buNone/>
              <a:defRPr sz="1600" b="1" i="0" cap="none" baseline="0">
                <a:solidFill>
                  <a:schemeClr val="bg1"/>
                </a:solidFill>
                <a:latin typeface="Paris2024" panose="02010503030201020103" pitchFamily="2" charset="0"/>
              </a:defRPr>
            </a:lvl1pPr>
          </a:lstStyle>
          <a:p>
            <a:pPr lvl="0"/>
            <a:r>
              <a:rPr lang="fr-FR"/>
              <a:t>Titre</a:t>
            </a:r>
          </a:p>
        </p:txBody>
      </p:sp>
      <p:sp>
        <p:nvSpPr>
          <p:cNvPr id="32" name="Espace réservé du texte 11">
            <a:extLst>
              <a:ext uri="{FF2B5EF4-FFF2-40B4-BE49-F238E27FC236}">
                <a16:creationId xmlns:a16="http://schemas.microsoft.com/office/drawing/2014/main" id="{764F456F-6898-61A1-B2EE-87A5CEAA67FD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>
          <a:xfrm>
            <a:off x="5677293" y="3183599"/>
            <a:ext cx="1793079" cy="769806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100" b="0" i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3" name="Espace réservé du texte 11">
            <a:extLst>
              <a:ext uri="{FF2B5EF4-FFF2-40B4-BE49-F238E27FC236}">
                <a16:creationId xmlns:a16="http://schemas.microsoft.com/office/drawing/2014/main" id="{86FDCD33-C018-A690-97C8-70499DAC1BF4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5682928" y="1803765"/>
            <a:ext cx="1793079" cy="93848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lnSpc>
                <a:spcPct val="78000"/>
              </a:lnSpc>
              <a:spcAft>
                <a:spcPts val="0"/>
              </a:spcAft>
              <a:buNone/>
              <a:defRPr sz="3600" b="1" i="1" cap="all" baseline="0">
                <a:solidFill>
                  <a:schemeClr val="accent4"/>
                </a:solidFill>
                <a:latin typeface="Paris2024 Black" panose="02010503030201020103" pitchFamily="2" charset="0"/>
              </a:defRPr>
            </a:lvl1pPr>
            <a:lvl2pPr marL="0" indent="0">
              <a:lnSpc>
                <a:spcPct val="90000"/>
              </a:lnSpc>
              <a:spcAft>
                <a:spcPts val="0"/>
              </a:spcAft>
              <a:buNone/>
              <a:defRPr lang="fr-FR" sz="1600" b="1" i="0" kern="1200" cap="all" baseline="0" dirty="0">
                <a:solidFill>
                  <a:schemeClr val="accent4"/>
                </a:solidFill>
                <a:latin typeface="Paris2024 Black" panose="02010503030201020103" pitchFamily="2" charset="0"/>
                <a:ea typeface="+mn-ea"/>
                <a:cs typeface="+mn-cs"/>
              </a:defRPr>
            </a:lvl2pPr>
          </a:lstStyle>
          <a:p>
            <a:pPr lvl="0"/>
            <a:r>
              <a:rPr lang="fr-FR"/>
              <a:t>#</a:t>
            </a:r>
          </a:p>
          <a:p>
            <a:pPr lvl="1"/>
            <a:r>
              <a:rPr lang="fr-FR"/>
              <a:t>mois</a:t>
            </a:r>
          </a:p>
        </p:txBody>
      </p:sp>
      <p:sp>
        <p:nvSpPr>
          <p:cNvPr id="34" name="Espace réservé du texte 11">
            <a:extLst>
              <a:ext uri="{FF2B5EF4-FFF2-40B4-BE49-F238E27FC236}">
                <a16:creationId xmlns:a16="http://schemas.microsoft.com/office/drawing/2014/main" id="{2332B3C4-0EC1-9BF7-D54C-31725C5D1BAE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7964726" y="2761616"/>
            <a:ext cx="1793079" cy="42176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lnSpc>
                <a:spcPct val="78000"/>
              </a:lnSpc>
              <a:spcAft>
                <a:spcPts val="0"/>
              </a:spcAft>
              <a:buNone/>
              <a:defRPr sz="1600" b="1" i="0" cap="none" baseline="0">
                <a:solidFill>
                  <a:schemeClr val="bg1"/>
                </a:solidFill>
                <a:latin typeface="Paris2024" panose="02010503030201020103" pitchFamily="2" charset="0"/>
              </a:defRPr>
            </a:lvl1pPr>
          </a:lstStyle>
          <a:p>
            <a:pPr lvl="0"/>
            <a:r>
              <a:rPr lang="fr-FR"/>
              <a:t>Titre</a:t>
            </a:r>
          </a:p>
        </p:txBody>
      </p:sp>
      <p:sp>
        <p:nvSpPr>
          <p:cNvPr id="35" name="Espace réservé du texte 11">
            <a:extLst>
              <a:ext uri="{FF2B5EF4-FFF2-40B4-BE49-F238E27FC236}">
                <a16:creationId xmlns:a16="http://schemas.microsoft.com/office/drawing/2014/main" id="{A4A3701E-F87F-0887-3EBA-C25A9F062BBB}"/>
              </a:ext>
            </a:extLst>
          </p:cNvPr>
          <p:cNvSpPr>
            <a:spLocks noGrp="1"/>
          </p:cNvSpPr>
          <p:nvPr>
            <p:ph type="body" sz="quarter" idx="62"/>
          </p:nvPr>
        </p:nvSpPr>
        <p:spPr>
          <a:xfrm>
            <a:off x="7964726" y="3183599"/>
            <a:ext cx="1793079" cy="769806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100" b="0" i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6" name="Espace réservé du texte 11">
            <a:extLst>
              <a:ext uri="{FF2B5EF4-FFF2-40B4-BE49-F238E27FC236}">
                <a16:creationId xmlns:a16="http://schemas.microsoft.com/office/drawing/2014/main" id="{E952A8E3-3B29-6AE7-60EE-E5CE2C7DFD24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7970361" y="1803765"/>
            <a:ext cx="1793079" cy="93848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lnSpc>
                <a:spcPct val="78000"/>
              </a:lnSpc>
              <a:spcAft>
                <a:spcPts val="0"/>
              </a:spcAft>
              <a:buNone/>
              <a:defRPr sz="3600" b="1" i="1" cap="all" baseline="0">
                <a:solidFill>
                  <a:schemeClr val="accent4"/>
                </a:solidFill>
                <a:latin typeface="Paris2024 Black" panose="02010503030201020103" pitchFamily="2" charset="0"/>
              </a:defRPr>
            </a:lvl1pPr>
            <a:lvl2pPr marL="0" indent="0">
              <a:lnSpc>
                <a:spcPct val="90000"/>
              </a:lnSpc>
              <a:spcAft>
                <a:spcPts val="0"/>
              </a:spcAft>
              <a:buNone/>
              <a:defRPr lang="fr-FR" sz="1600" b="1" i="0" kern="1200" cap="all" baseline="0" dirty="0">
                <a:solidFill>
                  <a:schemeClr val="accent4"/>
                </a:solidFill>
                <a:latin typeface="Paris2024 Black" panose="02010503030201020103" pitchFamily="2" charset="0"/>
                <a:ea typeface="+mn-ea"/>
                <a:cs typeface="+mn-cs"/>
              </a:defRPr>
            </a:lvl2pPr>
          </a:lstStyle>
          <a:p>
            <a:pPr lvl="0"/>
            <a:r>
              <a:rPr lang="fr-FR"/>
              <a:t>#</a:t>
            </a:r>
          </a:p>
          <a:p>
            <a:pPr lvl="1"/>
            <a:r>
              <a:rPr lang="fr-FR"/>
              <a:t>mois</a:t>
            </a:r>
          </a:p>
        </p:txBody>
      </p:sp>
      <p:sp>
        <p:nvSpPr>
          <p:cNvPr id="37" name="Espace réservé du texte 11">
            <a:extLst>
              <a:ext uri="{FF2B5EF4-FFF2-40B4-BE49-F238E27FC236}">
                <a16:creationId xmlns:a16="http://schemas.microsoft.com/office/drawing/2014/main" id="{FB07FB99-B5E2-A717-741E-FF28C25CBD75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2214273" y="5236278"/>
            <a:ext cx="1793079" cy="42176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lnSpc>
                <a:spcPct val="78000"/>
              </a:lnSpc>
              <a:spcAft>
                <a:spcPts val="0"/>
              </a:spcAft>
              <a:buNone/>
              <a:defRPr sz="1600" b="1" i="0" cap="none" baseline="0">
                <a:solidFill>
                  <a:schemeClr val="bg1"/>
                </a:solidFill>
                <a:latin typeface="Paris2024" panose="02010503030201020103" pitchFamily="2" charset="0"/>
              </a:defRPr>
            </a:lvl1pPr>
          </a:lstStyle>
          <a:p>
            <a:pPr lvl="0"/>
            <a:r>
              <a:rPr lang="fr-FR"/>
              <a:t>Titre</a:t>
            </a:r>
          </a:p>
        </p:txBody>
      </p:sp>
      <p:sp>
        <p:nvSpPr>
          <p:cNvPr id="38" name="Espace réservé du texte 11">
            <a:extLst>
              <a:ext uri="{FF2B5EF4-FFF2-40B4-BE49-F238E27FC236}">
                <a16:creationId xmlns:a16="http://schemas.microsoft.com/office/drawing/2014/main" id="{1C2E849A-425E-4BEF-0DAF-26DD02F0E4A8}"/>
              </a:ext>
            </a:extLst>
          </p:cNvPr>
          <p:cNvSpPr>
            <a:spLocks noGrp="1"/>
          </p:cNvSpPr>
          <p:nvPr>
            <p:ph type="body" sz="quarter" idx="65"/>
          </p:nvPr>
        </p:nvSpPr>
        <p:spPr>
          <a:xfrm>
            <a:off x="2214273" y="5658261"/>
            <a:ext cx="1793079" cy="769806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100" b="0" i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9" name="Espace réservé du texte 11">
            <a:extLst>
              <a:ext uri="{FF2B5EF4-FFF2-40B4-BE49-F238E27FC236}">
                <a16:creationId xmlns:a16="http://schemas.microsoft.com/office/drawing/2014/main" id="{0F747F66-6D5D-5566-389E-791C1B52FFC3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2219908" y="4278427"/>
            <a:ext cx="1793079" cy="93848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lnSpc>
                <a:spcPct val="78000"/>
              </a:lnSpc>
              <a:spcAft>
                <a:spcPts val="0"/>
              </a:spcAft>
              <a:buNone/>
              <a:defRPr sz="3600" b="1" i="1" cap="all" baseline="0">
                <a:solidFill>
                  <a:schemeClr val="accent4"/>
                </a:solidFill>
                <a:latin typeface="Paris2024 Black" panose="02010503030201020103" pitchFamily="2" charset="0"/>
              </a:defRPr>
            </a:lvl1pPr>
            <a:lvl2pPr marL="0" indent="0">
              <a:lnSpc>
                <a:spcPct val="90000"/>
              </a:lnSpc>
              <a:spcAft>
                <a:spcPts val="0"/>
              </a:spcAft>
              <a:buNone/>
              <a:defRPr lang="fr-FR" sz="1600" b="1" i="0" kern="1200" cap="all" baseline="0" dirty="0">
                <a:solidFill>
                  <a:schemeClr val="accent4"/>
                </a:solidFill>
                <a:latin typeface="Paris2024 Black" panose="02010503030201020103" pitchFamily="2" charset="0"/>
                <a:ea typeface="+mn-ea"/>
                <a:cs typeface="+mn-cs"/>
              </a:defRPr>
            </a:lvl2pPr>
          </a:lstStyle>
          <a:p>
            <a:pPr lvl="0"/>
            <a:r>
              <a:rPr lang="fr-FR"/>
              <a:t>#</a:t>
            </a:r>
          </a:p>
          <a:p>
            <a:pPr lvl="1"/>
            <a:r>
              <a:rPr lang="fr-FR"/>
              <a:t>mois</a:t>
            </a:r>
          </a:p>
        </p:txBody>
      </p:sp>
      <p:sp>
        <p:nvSpPr>
          <p:cNvPr id="40" name="Espace réservé du texte 11">
            <a:extLst>
              <a:ext uri="{FF2B5EF4-FFF2-40B4-BE49-F238E27FC236}">
                <a16:creationId xmlns:a16="http://schemas.microsoft.com/office/drawing/2014/main" id="{307C938B-C21D-CB3A-9106-A86155CF1A82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4507885" y="5236278"/>
            <a:ext cx="1793079" cy="42176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lnSpc>
                <a:spcPct val="78000"/>
              </a:lnSpc>
              <a:spcAft>
                <a:spcPts val="0"/>
              </a:spcAft>
              <a:buNone/>
              <a:defRPr sz="1600" b="1" i="0" cap="none" baseline="0">
                <a:solidFill>
                  <a:schemeClr val="bg1"/>
                </a:solidFill>
                <a:latin typeface="Paris2024" panose="02010503030201020103" pitchFamily="2" charset="0"/>
              </a:defRPr>
            </a:lvl1pPr>
          </a:lstStyle>
          <a:p>
            <a:pPr lvl="0"/>
            <a:r>
              <a:rPr lang="fr-FR"/>
              <a:t>Titre</a:t>
            </a:r>
          </a:p>
        </p:txBody>
      </p:sp>
      <p:sp>
        <p:nvSpPr>
          <p:cNvPr id="41" name="Espace réservé du texte 11">
            <a:extLst>
              <a:ext uri="{FF2B5EF4-FFF2-40B4-BE49-F238E27FC236}">
                <a16:creationId xmlns:a16="http://schemas.microsoft.com/office/drawing/2014/main" id="{1F094144-BBB4-279B-AD6F-A03F57333E8A}"/>
              </a:ext>
            </a:extLst>
          </p:cNvPr>
          <p:cNvSpPr>
            <a:spLocks noGrp="1"/>
          </p:cNvSpPr>
          <p:nvPr>
            <p:ph type="body" sz="quarter" idx="68"/>
          </p:nvPr>
        </p:nvSpPr>
        <p:spPr>
          <a:xfrm>
            <a:off x="4507885" y="5658261"/>
            <a:ext cx="1793079" cy="769806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100" b="0" i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2" name="Espace réservé du texte 11">
            <a:extLst>
              <a:ext uri="{FF2B5EF4-FFF2-40B4-BE49-F238E27FC236}">
                <a16:creationId xmlns:a16="http://schemas.microsoft.com/office/drawing/2014/main" id="{B32DD7B0-2692-2D2E-EE29-550C5C891354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4513520" y="4278427"/>
            <a:ext cx="1793079" cy="93848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lnSpc>
                <a:spcPct val="78000"/>
              </a:lnSpc>
              <a:spcAft>
                <a:spcPts val="0"/>
              </a:spcAft>
              <a:buNone/>
              <a:defRPr sz="3600" b="1" i="1" cap="all" baseline="0">
                <a:solidFill>
                  <a:schemeClr val="accent4"/>
                </a:solidFill>
                <a:latin typeface="Paris2024 Black" panose="02010503030201020103" pitchFamily="2" charset="0"/>
              </a:defRPr>
            </a:lvl1pPr>
            <a:lvl2pPr marL="0" indent="0">
              <a:lnSpc>
                <a:spcPct val="90000"/>
              </a:lnSpc>
              <a:spcAft>
                <a:spcPts val="0"/>
              </a:spcAft>
              <a:buNone/>
              <a:defRPr lang="fr-FR" sz="1600" b="1" i="0" kern="1200" cap="all" baseline="0" dirty="0">
                <a:solidFill>
                  <a:schemeClr val="accent4"/>
                </a:solidFill>
                <a:latin typeface="Paris2024 Black" panose="02010503030201020103" pitchFamily="2" charset="0"/>
                <a:ea typeface="+mn-ea"/>
                <a:cs typeface="+mn-cs"/>
              </a:defRPr>
            </a:lvl2pPr>
          </a:lstStyle>
          <a:p>
            <a:pPr lvl="0"/>
            <a:r>
              <a:rPr lang="fr-FR"/>
              <a:t>#</a:t>
            </a:r>
          </a:p>
          <a:p>
            <a:pPr lvl="1"/>
            <a:r>
              <a:rPr lang="fr-FR"/>
              <a:t>mois</a:t>
            </a:r>
          </a:p>
        </p:txBody>
      </p:sp>
      <p:sp>
        <p:nvSpPr>
          <p:cNvPr id="43" name="Espace réservé du texte 11">
            <a:extLst>
              <a:ext uri="{FF2B5EF4-FFF2-40B4-BE49-F238E27FC236}">
                <a16:creationId xmlns:a16="http://schemas.microsoft.com/office/drawing/2014/main" id="{98082BEB-88BA-03EB-1D07-70D9E8657280}"/>
              </a:ext>
            </a:extLst>
          </p:cNvPr>
          <p:cNvSpPr>
            <a:spLocks noGrp="1"/>
          </p:cNvSpPr>
          <p:nvPr>
            <p:ph type="body" sz="quarter" idx="70" hasCustomPrompt="1"/>
          </p:nvPr>
        </p:nvSpPr>
        <p:spPr>
          <a:xfrm>
            <a:off x="6810687" y="5236278"/>
            <a:ext cx="1793079" cy="42176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lnSpc>
                <a:spcPct val="78000"/>
              </a:lnSpc>
              <a:spcAft>
                <a:spcPts val="0"/>
              </a:spcAft>
              <a:buNone/>
              <a:defRPr sz="1600" b="1" i="0" cap="none" baseline="0">
                <a:solidFill>
                  <a:schemeClr val="bg1"/>
                </a:solidFill>
                <a:latin typeface="Paris2024" panose="02010503030201020103" pitchFamily="2" charset="0"/>
              </a:defRPr>
            </a:lvl1pPr>
          </a:lstStyle>
          <a:p>
            <a:pPr lvl="0"/>
            <a:r>
              <a:rPr lang="fr-FR"/>
              <a:t>Titre</a:t>
            </a:r>
          </a:p>
        </p:txBody>
      </p:sp>
      <p:sp>
        <p:nvSpPr>
          <p:cNvPr id="44" name="Espace réservé du texte 11">
            <a:extLst>
              <a:ext uri="{FF2B5EF4-FFF2-40B4-BE49-F238E27FC236}">
                <a16:creationId xmlns:a16="http://schemas.microsoft.com/office/drawing/2014/main" id="{661A93A0-261D-6207-CF96-70BD08D0724F}"/>
              </a:ext>
            </a:extLst>
          </p:cNvPr>
          <p:cNvSpPr>
            <a:spLocks noGrp="1"/>
          </p:cNvSpPr>
          <p:nvPr>
            <p:ph type="body" sz="quarter" idx="71"/>
          </p:nvPr>
        </p:nvSpPr>
        <p:spPr>
          <a:xfrm>
            <a:off x="6810687" y="5658261"/>
            <a:ext cx="1793079" cy="769806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100" b="0" i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5" name="Espace réservé du texte 11">
            <a:extLst>
              <a:ext uri="{FF2B5EF4-FFF2-40B4-BE49-F238E27FC236}">
                <a16:creationId xmlns:a16="http://schemas.microsoft.com/office/drawing/2014/main" id="{A9473810-26BC-D881-2096-80B0EEA457DE}"/>
              </a:ext>
            </a:extLst>
          </p:cNvPr>
          <p:cNvSpPr>
            <a:spLocks noGrp="1"/>
          </p:cNvSpPr>
          <p:nvPr>
            <p:ph type="body" sz="quarter" idx="72" hasCustomPrompt="1"/>
          </p:nvPr>
        </p:nvSpPr>
        <p:spPr>
          <a:xfrm>
            <a:off x="6816322" y="4278427"/>
            <a:ext cx="1793079" cy="93848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lnSpc>
                <a:spcPct val="78000"/>
              </a:lnSpc>
              <a:spcAft>
                <a:spcPts val="0"/>
              </a:spcAft>
              <a:buNone/>
              <a:defRPr sz="3600" b="1" i="1" cap="all" baseline="0">
                <a:solidFill>
                  <a:schemeClr val="accent4"/>
                </a:solidFill>
                <a:latin typeface="Paris2024 Black" panose="02010503030201020103" pitchFamily="2" charset="0"/>
              </a:defRPr>
            </a:lvl1pPr>
            <a:lvl2pPr marL="0" indent="0">
              <a:lnSpc>
                <a:spcPct val="90000"/>
              </a:lnSpc>
              <a:spcAft>
                <a:spcPts val="0"/>
              </a:spcAft>
              <a:buNone/>
              <a:defRPr lang="fr-FR" sz="1600" b="1" i="0" kern="1200" cap="all" baseline="0" dirty="0">
                <a:solidFill>
                  <a:schemeClr val="accent4"/>
                </a:solidFill>
                <a:latin typeface="Paris2024 Black" panose="02010503030201020103" pitchFamily="2" charset="0"/>
                <a:ea typeface="+mn-ea"/>
                <a:cs typeface="+mn-cs"/>
              </a:defRPr>
            </a:lvl2pPr>
          </a:lstStyle>
          <a:p>
            <a:pPr lvl="0"/>
            <a:r>
              <a:rPr lang="fr-FR"/>
              <a:t>#</a:t>
            </a:r>
          </a:p>
          <a:p>
            <a:pPr lvl="1"/>
            <a:r>
              <a:rPr lang="fr-FR"/>
              <a:t>mois</a:t>
            </a:r>
          </a:p>
        </p:txBody>
      </p:sp>
      <p:sp>
        <p:nvSpPr>
          <p:cNvPr id="46" name="Espace réservé du texte 11">
            <a:extLst>
              <a:ext uri="{FF2B5EF4-FFF2-40B4-BE49-F238E27FC236}">
                <a16:creationId xmlns:a16="http://schemas.microsoft.com/office/drawing/2014/main" id="{7833CD9E-E1D5-CEDC-687D-50030A50B761}"/>
              </a:ext>
            </a:extLst>
          </p:cNvPr>
          <p:cNvSpPr>
            <a:spLocks noGrp="1"/>
          </p:cNvSpPr>
          <p:nvPr>
            <p:ph type="body" sz="quarter" idx="73" hasCustomPrompt="1"/>
          </p:nvPr>
        </p:nvSpPr>
        <p:spPr>
          <a:xfrm>
            <a:off x="9098120" y="5236278"/>
            <a:ext cx="1793079" cy="42176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lnSpc>
                <a:spcPct val="78000"/>
              </a:lnSpc>
              <a:spcAft>
                <a:spcPts val="0"/>
              </a:spcAft>
              <a:buNone/>
              <a:defRPr sz="1600" b="1" i="0" cap="none" baseline="0">
                <a:solidFill>
                  <a:schemeClr val="bg1"/>
                </a:solidFill>
                <a:latin typeface="Paris2024" panose="02010503030201020103" pitchFamily="2" charset="0"/>
              </a:defRPr>
            </a:lvl1pPr>
          </a:lstStyle>
          <a:p>
            <a:pPr lvl="0"/>
            <a:r>
              <a:rPr lang="fr-FR"/>
              <a:t>Titre</a:t>
            </a:r>
          </a:p>
        </p:txBody>
      </p:sp>
      <p:sp>
        <p:nvSpPr>
          <p:cNvPr id="47" name="Espace réservé du texte 11">
            <a:extLst>
              <a:ext uri="{FF2B5EF4-FFF2-40B4-BE49-F238E27FC236}">
                <a16:creationId xmlns:a16="http://schemas.microsoft.com/office/drawing/2014/main" id="{92D893D9-3017-AA8D-5CE9-7BF4FF844CA0}"/>
              </a:ext>
            </a:extLst>
          </p:cNvPr>
          <p:cNvSpPr>
            <a:spLocks noGrp="1"/>
          </p:cNvSpPr>
          <p:nvPr>
            <p:ph type="body" sz="quarter" idx="74"/>
          </p:nvPr>
        </p:nvSpPr>
        <p:spPr>
          <a:xfrm>
            <a:off x="9098120" y="5658261"/>
            <a:ext cx="1793079" cy="769806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100" b="0" i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8" name="Espace réservé du texte 11">
            <a:extLst>
              <a:ext uri="{FF2B5EF4-FFF2-40B4-BE49-F238E27FC236}">
                <a16:creationId xmlns:a16="http://schemas.microsoft.com/office/drawing/2014/main" id="{182C8655-AB3D-59E0-68C8-2B216BFE3181}"/>
              </a:ext>
            </a:extLst>
          </p:cNvPr>
          <p:cNvSpPr>
            <a:spLocks noGrp="1"/>
          </p:cNvSpPr>
          <p:nvPr>
            <p:ph type="body" sz="quarter" idx="75" hasCustomPrompt="1"/>
          </p:nvPr>
        </p:nvSpPr>
        <p:spPr>
          <a:xfrm>
            <a:off x="9103755" y="4278427"/>
            <a:ext cx="1793079" cy="93848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lnSpc>
                <a:spcPct val="78000"/>
              </a:lnSpc>
              <a:spcAft>
                <a:spcPts val="0"/>
              </a:spcAft>
              <a:buNone/>
              <a:defRPr sz="3600" b="1" i="1" cap="all" baseline="0">
                <a:solidFill>
                  <a:schemeClr val="accent4"/>
                </a:solidFill>
                <a:latin typeface="Paris2024 Black" panose="02010503030201020103" pitchFamily="2" charset="0"/>
              </a:defRPr>
            </a:lvl1pPr>
            <a:lvl2pPr marL="0" indent="0">
              <a:lnSpc>
                <a:spcPct val="90000"/>
              </a:lnSpc>
              <a:spcAft>
                <a:spcPts val="0"/>
              </a:spcAft>
              <a:buNone/>
              <a:defRPr lang="fr-FR" sz="1600" b="1" i="0" kern="1200" cap="all" baseline="0" dirty="0">
                <a:solidFill>
                  <a:schemeClr val="accent4"/>
                </a:solidFill>
                <a:latin typeface="Paris2024 Black" panose="02010503030201020103" pitchFamily="2" charset="0"/>
                <a:ea typeface="+mn-ea"/>
                <a:cs typeface="+mn-cs"/>
              </a:defRPr>
            </a:lvl2pPr>
          </a:lstStyle>
          <a:p>
            <a:pPr lvl="0"/>
            <a:r>
              <a:rPr lang="fr-FR"/>
              <a:t>#</a:t>
            </a:r>
          </a:p>
          <a:p>
            <a:pPr lvl="1"/>
            <a:r>
              <a:rPr lang="fr-FR"/>
              <a:t>mois</a:t>
            </a:r>
          </a:p>
        </p:txBody>
      </p:sp>
      <p:sp>
        <p:nvSpPr>
          <p:cNvPr id="50" name="Espace réservé de la date 14">
            <a:extLst>
              <a:ext uri="{FF2B5EF4-FFF2-40B4-BE49-F238E27FC236}">
                <a16:creationId xmlns:a16="http://schemas.microsoft.com/office/drawing/2014/main" id="{202DA47F-B79D-81C6-7C3B-A5B4B08DBAA2}"/>
              </a:ext>
            </a:extLst>
          </p:cNvPr>
          <p:cNvSpPr txBox="1">
            <a:spLocks/>
          </p:cNvSpPr>
          <p:nvPr/>
        </p:nvSpPr>
        <p:spPr>
          <a:xfrm rot="16200000">
            <a:off x="-276481" y="3367442"/>
            <a:ext cx="1135118" cy="123119"/>
          </a:xfrm>
          <a:prstGeom prst="rect">
            <a:avLst/>
          </a:prstGeom>
        </p:spPr>
        <p:txBody>
          <a:bodyPr anchor="ctr"/>
          <a:lstStyle>
            <a:defPPr>
              <a:defRPr lang="fr-FR"/>
            </a:defPPr>
            <a:lvl1pPr marL="0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8686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7372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06058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74745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43431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12117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80803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49489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800" b="1" i="0" kern="1200" spc="100" baseline="0">
                <a:solidFill>
                  <a:schemeClr val="tx1"/>
                </a:solidFill>
                <a:latin typeface="Paris2024" panose="02010503030201020103" pitchFamily="2" charset="0"/>
                <a:ea typeface="+mn-ea"/>
                <a:cs typeface="+mn-cs"/>
              </a:rPr>
              <a:t>PARIS2024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52" name="Titre 1">
            <a:extLst>
              <a:ext uri="{FF2B5EF4-FFF2-40B4-BE49-F238E27FC236}">
                <a16:creationId xmlns:a16="http://schemas.microsoft.com/office/drawing/2014/main" id="{47D446C7-3DDA-2756-9162-6A5D6E5552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9764" y="487680"/>
            <a:ext cx="11029240" cy="518160"/>
          </a:xfrm>
        </p:spPr>
        <p:txBody>
          <a:bodyPr anchor="t">
            <a:noAutofit/>
          </a:bodyPr>
          <a:lstStyle>
            <a:lvl1pPr>
              <a:defRPr lang="fr-FR" sz="4000" b="1" i="1" kern="1200" cap="all" baseline="0">
                <a:solidFill>
                  <a:schemeClr val="bg1"/>
                </a:solidFill>
                <a:latin typeface="Paris2024 Black" panose="02010503030201020103" pitchFamily="2" charset="0"/>
                <a:ea typeface="+mj-ea"/>
                <a:cs typeface="+mj-cs"/>
              </a:defRPr>
            </a:lvl1pPr>
          </a:lstStyle>
          <a:p>
            <a:r>
              <a:rPr lang="fr-FR"/>
              <a:t>Titre de la slide</a:t>
            </a:r>
          </a:p>
        </p:txBody>
      </p:sp>
      <p:sp>
        <p:nvSpPr>
          <p:cNvPr id="53" name="Espace réservé du texte 12">
            <a:extLst>
              <a:ext uri="{FF2B5EF4-FFF2-40B4-BE49-F238E27FC236}">
                <a16:creationId xmlns:a16="http://schemas.microsoft.com/office/drawing/2014/main" id="{2A96EF19-8085-59E9-787A-EF75E9C576A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9763" y="1006710"/>
            <a:ext cx="11029240" cy="486585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7938" indent="0">
              <a:lnSpc>
                <a:spcPct val="80000"/>
              </a:lnSpc>
              <a:spcAft>
                <a:spcPts val="0"/>
              </a:spcAft>
              <a:tabLst/>
              <a:defRPr lang="fr-FR" sz="2000" b="1" i="0" kern="1200" cap="all" baseline="0" dirty="0">
                <a:solidFill>
                  <a:schemeClr val="bg1"/>
                </a:solidFill>
                <a:latin typeface="Paris2024" panose="02010503030201020103" pitchFamily="2" charset="0"/>
                <a:ea typeface="+mn-ea"/>
                <a:cs typeface="+mn-cs"/>
              </a:defRPr>
            </a:lvl1pPr>
            <a:lvl2pPr marL="7938" indent="0">
              <a:tabLst/>
              <a:defRPr sz="1600" b="0" i="0">
                <a:latin typeface="Paris2024 Semibold" panose="02010503030201020103" pitchFamily="2" charset="0"/>
              </a:defRPr>
            </a:lvl2pPr>
            <a:lvl3pPr marL="7938" indent="0">
              <a:tabLst/>
              <a:defRPr sz="1400" b="0" i="0">
                <a:latin typeface="Source Sans Pro" panose="020B0503030403020204" pitchFamily="34" charset="77"/>
              </a:defRPr>
            </a:lvl3pPr>
            <a:lvl4pPr marL="7938" indent="0">
              <a:tabLst/>
              <a:defRPr sz="1400" b="1" i="0">
                <a:latin typeface="Source Sans Pro" panose="020B0503030403020204" pitchFamily="34" charset="77"/>
              </a:defRPr>
            </a:lvl4pPr>
            <a:lvl5pPr marL="7938" indent="0">
              <a:tabLst/>
              <a:defRPr sz="1400"/>
            </a:lvl5pPr>
          </a:lstStyle>
          <a:p>
            <a:pPr lvl="0"/>
            <a:r>
              <a:rPr lang="fr-FR"/>
              <a:t>Sous-titre de la slide</a:t>
            </a:r>
          </a:p>
        </p:txBody>
      </p:sp>
    </p:spTree>
    <p:extLst>
      <p:ext uri="{BB962C8B-B14F-4D97-AF65-F5344CB8AC3E}">
        <p14:creationId xmlns:p14="http://schemas.microsoft.com/office/powerpoint/2010/main" val="1999978726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96544722-401E-89C3-239F-A2655430C07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¤1 Medical Meeting 04 -12 - 2023</a:t>
            </a:r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D0B7C9D-3DAE-8FD5-06FA-6D3B6AE56C4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5569918-0B2F-4649-838B-5A48C61CC09E}" type="slidenum">
              <a:rPr lang="fr-FR" smtClean="0"/>
              <a:t>‹#›</a:t>
            </a:fld>
            <a:endParaRPr lang="fr-FR"/>
          </a:p>
        </p:txBody>
      </p: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9B1306DC-C601-B03A-8A4A-860446FD7946}"/>
              </a:ext>
            </a:extLst>
          </p:cNvPr>
          <p:cNvCxnSpPr>
            <a:cxnSpLocks/>
          </p:cNvCxnSpPr>
          <p:nvPr/>
        </p:nvCxnSpPr>
        <p:spPr>
          <a:xfrm>
            <a:off x="558796" y="2193927"/>
            <a:ext cx="11438763" cy="0"/>
          </a:xfrm>
          <a:prstGeom prst="line">
            <a:avLst/>
          </a:prstGeom>
          <a:ln w="2667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e 5">
            <a:extLst>
              <a:ext uri="{FF2B5EF4-FFF2-40B4-BE49-F238E27FC236}">
                <a16:creationId xmlns:a16="http://schemas.microsoft.com/office/drawing/2014/main" id="{B4A9791E-5025-0144-3F88-03C45B00C894}"/>
              </a:ext>
            </a:extLst>
          </p:cNvPr>
          <p:cNvGrpSpPr/>
          <p:nvPr/>
        </p:nvGrpSpPr>
        <p:grpSpPr>
          <a:xfrm>
            <a:off x="692033" y="2197102"/>
            <a:ext cx="10890357" cy="3569308"/>
            <a:chOff x="692033" y="1771194"/>
            <a:chExt cx="10890357" cy="4306576"/>
          </a:xfrm>
        </p:grpSpPr>
        <p:cxnSp>
          <p:nvCxnSpPr>
            <p:cNvPr id="10" name="Connecteur droit 9">
              <a:extLst>
                <a:ext uri="{FF2B5EF4-FFF2-40B4-BE49-F238E27FC236}">
                  <a16:creationId xmlns:a16="http://schemas.microsoft.com/office/drawing/2014/main" id="{9B2AF9FA-33BE-31E9-A877-7183D26F581D}"/>
                </a:ext>
              </a:extLst>
            </p:cNvPr>
            <p:cNvCxnSpPr>
              <a:cxnSpLocks/>
            </p:cNvCxnSpPr>
            <p:nvPr/>
          </p:nvCxnSpPr>
          <p:spPr>
            <a:xfrm>
              <a:off x="2870104" y="1771194"/>
              <a:ext cx="0" cy="430657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cteur droit 11">
              <a:extLst>
                <a:ext uri="{FF2B5EF4-FFF2-40B4-BE49-F238E27FC236}">
                  <a16:creationId xmlns:a16="http://schemas.microsoft.com/office/drawing/2014/main" id="{E8EABC73-258B-7C7F-1A59-C37FEE212073}"/>
                </a:ext>
              </a:extLst>
            </p:cNvPr>
            <p:cNvCxnSpPr>
              <a:cxnSpLocks/>
            </p:cNvCxnSpPr>
            <p:nvPr/>
          </p:nvCxnSpPr>
          <p:spPr>
            <a:xfrm>
              <a:off x="5048175" y="1771194"/>
              <a:ext cx="0" cy="430657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cteur droit 14">
              <a:extLst>
                <a:ext uri="{FF2B5EF4-FFF2-40B4-BE49-F238E27FC236}">
                  <a16:creationId xmlns:a16="http://schemas.microsoft.com/office/drawing/2014/main" id="{BDD01CC9-DE0E-4C05-B6B3-96764DB9CA89}"/>
                </a:ext>
              </a:extLst>
            </p:cNvPr>
            <p:cNvCxnSpPr>
              <a:cxnSpLocks/>
            </p:cNvCxnSpPr>
            <p:nvPr/>
          </p:nvCxnSpPr>
          <p:spPr>
            <a:xfrm>
              <a:off x="7226246" y="1771194"/>
              <a:ext cx="0" cy="430657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cteur droit 23">
              <a:extLst>
                <a:ext uri="{FF2B5EF4-FFF2-40B4-BE49-F238E27FC236}">
                  <a16:creationId xmlns:a16="http://schemas.microsoft.com/office/drawing/2014/main" id="{7BFCD5CE-7852-75B0-660B-78B67A501146}"/>
                </a:ext>
              </a:extLst>
            </p:cNvPr>
            <p:cNvCxnSpPr>
              <a:cxnSpLocks/>
            </p:cNvCxnSpPr>
            <p:nvPr/>
          </p:nvCxnSpPr>
          <p:spPr>
            <a:xfrm>
              <a:off x="9404317" y="1771194"/>
              <a:ext cx="0" cy="430657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eur droit 24">
              <a:extLst>
                <a:ext uri="{FF2B5EF4-FFF2-40B4-BE49-F238E27FC236}">
                  <a16:creationId xmlns:a16="http://schemas.microsoft.com/office/drawing/2014/main" id="{760D5CE4-5B1A-9006-BDF9-205E52EC8785}"/>
                </a:ext>
              </a:extLst>
            </p:cNvPr>
            <p:cNvCxnSpPr>
              <a:cxnSpLocks/>
            </p:cNvCxnSpPr>
            <p:nvPr/>
          </p:nvCxnSpPr>
          <p:spPr>
            <a:xfrm>
              <a:off x="11582390" y="1771194"/>
              <a:ext cx="0" cy="430657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cteur droit 25">
              <a:extLst>
                <a:ext uri="{FF2B5EF4-FFF2-40B4-BE49-F238E27FC236}">
                  <a16:creationId xmlns:a16="http://schemas.microsoft.com/office/drawing/2014/main" id="{509BCE40-53CA-DEAE-8A13-C8EECDE708A2}"/>
                </a:ext>
              </a:extLst>
            </p:cNvPr>
            <p:cNvCxnSpPr>
              <a:cxnSpLocks/>
            </p:cNvCxnSpPr>
            <p:nvPr/>
          </p:nvCxnSpPr>
          <p:spPr>
            <a:xfrm>
              <a:off x="692033" y="1771194"/>
              <a:ext cx="0" cy="430657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Espace réservé du texte 11">
            <a:extLst>
              <a:ext uri="{FF2B5EF4-FFF2-40B4-BE49-F238E27FC236}">
                <a16:creationId xmlns:a16="http://schemas.microsoft.com/office/drawing/2014/main" id="{2BCBA482-C8D7-8B2E-0F79-933B3313AB3F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84529" y="3720977"/>
            <a:ext cx="1793079" cy="51924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lnSpc>
                <a:spcPct val="78000"/>
              </a:lnSpc>
              <a:spcAft>
                <a:spcPts val="0"/>
              </a:spcAft>
              <a:buNone/>
              <a:defRPr sz="1600" b="1" i="0" cap="all" baseline="0">
                <a:solidFill>
                  <a:schemeClr val="accent4"/>
                </a:solidFill>
                <a:latin typeface="Paris2024 Black" panose="02010503030201020103" pitchFamily="2" charset="0"/>
                <a:ea typeface="Source Sans Pro Black" panose="020B0503030403020204" pitchFamily="34" charset="0"/>
              </a:defRPr>
            </a:lvl1pPr>
          </a:lstStyle>
          <a:p>
            <a:pPr lvl="0"/>
            <a:r>
              <a:rPr lang="fr-FR"/>
              <a:t>Titre</a:t>
            </a:r>
          </a:p>
        </p:txBody>
      </p:sp>
      <p:sp>
        <p:nvSpPr>
          <p:cNvPr id="28" name="Espace réservé du texte 11">
            <a:extLst>
              <a:ext uri="{FF2B5EF4-FFF2-40B4-BE49-F238E27FC236}">
                <a16:creationId xmlns:a16="http://schemas.microsoft.com/office/drawing/2014/main" id="{B6EB2FF1-A5AC-898E-45EC-89C88C9848CF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884529" y="4240438"/>
            <a:ext cx="1793079" cy="108000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100" b="0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9" name="Espace réservé du texte 11">
            <a:extLst>
              <a:ext uri="{FF2B5EF4-FFF2-40B4-BE49-F238E27FC236}">
                <a16:creationId xmlns:a16="http://schemas.microsoft.com/office/drawing/2014/main" id="{D29A4708-4DD0-C34D-04B7-E14E82307AD3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84529" y="2638211"/>
            <a:ext cx="1793079" cy="93848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lnSpc>
                <a:spcPct val="78000"/>
              </a:lnSpc>
              <a:spcAft>
                <a:spcPts val="0"/>
              </a:spcAft>
              <a:buNone/>
              <a:defRPr sz="4800" b="1" i="1" cap="all" baseline="0">
                <a:solidFill>
                  <a:schemeClr val="tx1"/>
                </a:solidFill>
                <a:latin typeface="Paris2024 Black" panose="02010503030201020103" pitchFamily="2" charset="0"/>
              </a:defRPr>
            </a:lvl1pPr>
            <a:lvl2pPr marL="0" indent="0">
              <a:lnSpc>
                <a:spcPct val="90000"/>
              </a:lnSpc>
              <a:spcAft>
                <a:spcPts val="0"/>
              </a:spcAft>
              <a:buNone/>
              <a:defRPr lang="fr-FR" sz="1600" b="1" i="0" kern="1200" cap="all" baseline="0" dirty="0">
                <a:solidFill>
                  <a:schemeClr val="tx1"/>
                </a:solidFill>
                <a:latin typeface="Paris2024 Black" panose="02010503030201020103" pitchFamily="2" charset="0"/>
                <a:ea typeface="+mn-ea"/>
                <a:cs typeface="+mn-cs"/>
              </a:defRPr>
            </a:lvl2pPr>
          </a:lstStyle>
          <a:p>
            <a:pPr lvl="0"/>
            <a:r>
              <a:rPr lang="fr-FR"/>
              <a:t>#</a:t>
            </a:r>
          </a:p>
          <a:p>
            <a:pPr lvl="1"/>
            <a:r>
              <a:rPr lang="fr-FR"/>
              <a:t>mois</a:t>
            </a:r>
          </a:p>
        </p:txBody>
      </p:sp>
      <p:sp>
        <p:nvSpPr>
          <p:cNvPr id="30" name="Espace réservé du texte 11">
            <a:extLst>
              <a:ext uri="{FF2B5EF4-FFF2-40B4-BE49-F238E27FC236}">
                <a16:creationId xmlns:a16="http://schemas.microsoft.com/office/drawing/2014/main" id="{469C2B04-E7E5-5739-CE0B-FD6DAA421E35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3062324" y="3720977"/>
            <a:ext cx="1793079" cy="51924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lnSpc>
                <a:spcPct val="78000"/>
              </a:lnSpc>
              <a:spcAft>
                <a:spcPts val="0"/>
              </a:spcAft>
              <a:buNone/>
              <a:defRPr sz="1600" b="1" i="0" cap="all" baseline="0">
                <a:solidFill>
                  <a:schemeClr val="accent4"/>
                </a:solidFill>
                <a:latin typeface="Paris2024 Black" panose="02010503030201020103" pitchFamily="2" charset="0"/>
                <a:ea typeface="Source Sans Pro Black" panose="020B0503030403020204" pitchFamily="34" charset="0"/>
              </a:defRPr>
            </a:lvl1pPr>
          </a:lstStyle>
          <a:p>
            <a:pPr lvl="0"/>
            <a:r>
              <a:rPr lang="fr-FR"/>
              <a:t>Titre</a:t>
            </a:r>
          </a:p>
        </p:txBody>
      </p:sp>
      <p:sp>
        <p:nvSpPr>
          <p:cNvPr id="31" name="Espace réservé du texte 11">
            <a:extLst>
              <a:ext uri="{FF2B5EF4-FFF2-40B4-BE49-F238E27FC236}">
                <a16:creationId xmlns:a16="http://schemas.microsoft.com/office/drawing/2014/main" id="{BADC101D-E68D-555A-C155-A0F78FDED663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3062324" y="4240438"/>
            <a:ext cx="1793079" cy="108000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100" b="0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2" name="Espace réservé du texte 11">
            <a:extLst>
              <a:ext uri="{FF2B5EF4-FFF2-40B4-BE49-F238E27FC236}">
                <a16:creationId xmlns:a16="http://schemas.microsoft.com/office/drawing/2014/main" id="{F45BB209-FD68-DB79-DC6F-325341EACE5F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3062324" y="2638211"/>
            <a:ext cx="1793079" cy="93848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lnSpc>
                <a:spcPct val="78000"/>
              </a:lnSpc>
              <a:spcAft>
                <a:spcPts val="0"/>
              </a:spcAft>
              <a:buNone/>
              <a:defRPr sz="4800" b="1" i="1" cap="all" baseline="0">
                <a:solidFill>
                  <a:schemeClr val="tx1"/>
                </a:solidFill>
                <a:latin typeface="Paris2024 Black" panose="02010503030201020103" pitchFamily="2" charset="0"/>
              </a:defRPr>
            </a:lvl1pPr>
            <a:lvl2pPr marL="0" indent="0">
              <a:lnSpc>
                <a:spcPct val="90000"/>
              </a:lnSpc>
              <a:spcAft>
                <a:spcPts val="0"/>
              </a:spcAft>
              <a:buNone/>
              <a:defRPr lang="fr-FR" sz="1600" b="1" i="0" kern="1200" cap="all" baseline="0" dirty="0">
                <a:solidFill>
                  <a:schemeClr val="tx1"/>
                </a:solidFill>
                <a:latin typeface="Paris2024 Black" panose="02010503030201020103" pitchFamily="2" charset="0"/>
                <a:ea typeface="+mn-ea"/>
                <a:cs typeface="+mn-cs"/>
              </a:defRPr>
            </a:lvl2pPr>
          </a:lstStyle>
          <a:p>
            <a:pPr lvl="0"/>
            <a:r>
              <a:rPr lang="fr-FR"/>
              <a:t>#</a:t>
            </a:r>
          </a:p>
          <a:p>
            <a:pPr lvl="1"/>
            <a:r>
              <a:rPr lang="fr-FR"/>
              <a:t>mois</a:t>
            </a:r>
          </a:p>
        </p:txBody>
      </p:sp>
      <p:sp>
        <p:nvSpPr>
          <p:cNvPr id="33" name="Espace réservé du texte 11">
            <a:extLst>
              <a:ext uri="{FF2B5EF4-FFF2-40B4-BE49-F238E27FC236}">
                <a16:creationId xmlns:a16="http://schemas.microsoft.com/office/drawing/2014/main" id="{5B6FE7AC-052D-BD27-C79E-B9EC02B66E77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240119" y="3720977"/>
            <a:ext cx="1793079" cy="51924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lnSpc>
                <a:spcPct val="78000"/>
              </a:lnSpc>
              <a:spcAft>
                <a:spcPts val="0"/>
              </a:spcAft>
              <a:buNone/>
              <a:defRPr sz="1600" b="1" i="0" cap="all" baseline="0">
                <a:solidFill>
                  <a:schemeClr val="accent4"/>
                </a:solidFill>
                <a:latin typeface="Paris2024 Black" panose="02010503030201020103" pitchFamily="2" charset="0"/>
                <a:ea typeface="Source Sans Pro Black" panose="020B0503030403020204" pitchFamily="34" charset="0"/>
              </a:defRPr>
            </a:lvl1pPr>
          </a:lstStyle>
          <a:p>
            <a:pPr lvl="0"/>
            <a:r>
              <a:rPr lang="fr-FR"/>
              <a:t>Titre</a:t>
            </a:r>
          </a:p>
        </p:txBody>
      </p:sp>
      <p:sp>
        <p:nvSpPr>
          <p:cNvPr id="34" name="Espace réservé du texte 11">
            <a:extLst>
              <a:ext uri="{FF2B5EF4-FFF2-40B4-BE49-F238E27FC236}">
                <a16:creationId xmlns:a16="http://schemas.microsoft.com/office/drawing/2014/main" id="{138EFA0F-B2FD-335E-60BB-8E49D16F0E9F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>
          <a:xfrm>
            <a:off x="5240119" y="4240438"/>
            <a:ext cx="1793079" cy="108000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100" b="0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5" name="Espace réservé du texte 11">
            <a:extLst>
              <a:ext uri="{FF2B5EF4-FFF2-40B4-BE49-F238E27FC236}">
                <a16:creationId xmlns:a16="http://schemas.microsoft.com/office/drawing/2014/main" id="{62F859C1-11EE-67C4-E22D-B695F08D64B2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5240119" y="2638211"/>
            <a:ext cx="1793079" cy="93848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lnSpc>
                <a:spcPct val="78000"/>
              </a:lnSpc>
              <a:spcAft>
                <a:spcPts val="0"/>
              </a:spcAft>
              <a:buNone/>
              <a:defRPr sz="4800" b="1" i="1" cap="all" baseline="0">
                <a:solidFill>
                  <a:schemeClr val="tx1"/>
                </a:solidFill>
                <a:latin typeface="Paris2024 Black" panose="02010503030201020103" pitchFamily="2" charset="0"/>
              </a:defRPr>
            </a:lvl1pPr>
            <a:lvl2pPr marL="0" indent="0">
              <a:lnSpc>
                <a:spcPct val="90000"/>
              </a:lnSpc>
              <a:spcAft>
                <a:spcPts val="0"/>
              </a:spcAft>
              <a:buNone/>
              <a:defRPr lang="fr-FR" sz="1600" b="1" i="0" kern="1200" cap="all" baseline="0" dirty="0">
                <a:solidFill>
                  <a:schemeClr val="tx1"/>
                </a:solidFill>
                <a:latin typeface="Paris2024 Black" panose="02010503030201020103" pitchFamily="2" charset="0"/>
                <a:ea typeface="+mn-ea"/>
                <a:cs typeface="+mn-cs"/>
              </a:defRPr>
            </a:lvl2pPr>
          </a:lstStyle>
          <a:p>
            <a:pPr lvl="0"/>
            <a:r>
              <a:rPr lang="fr-FR"/>
              <a:t>#</a:t>
            </a:r>
          </a:p>
          <a:p>
            <a:pPr lvl="1"/>
            <a:r>
              <a:rPr lang="fr-FR"/>
              <a:t>mois</a:t>
            </a:r>
          </a:p>
        </p:txBody>
      </p:sp>
      <p:sp>
        <p:nvSpPr>
          <p:cNvPr id="36" name="Espace réservé du texte 11">
            <a:extLst>
              <a:ext uri="{FF2B5EF4-FFF2-40B4-BE49-F238E27FC236}">
                <a16:creationId xmlns:a16="http://schemas.microsoft.com/office/drawing/2014/main" id="{44D39E39-78A1-712D-AEAA-854CEF9D75DB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7417914" y="3720977"/>
            <a:ext cx="1793079" cy="51924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lnSpc>
                <a:spcPct val="78000"/>
              </a:lnSpc>
              <a:spcAft>
                <a:spcPts val="0"/>
              </a:spcAft>
              <a:buNone/>
              <a:defRPr sz="1600" b="1" i="0" cap="all" baseline="0">
                <a:solidFill>
                  <a:schemeClr val="accent4"/>
                </a:solidFill>
                <a:latin typeface="Paris2024 Black" panose="02010503030201020103" pitchFamily="2" charset="0"/>
                <a:ea typeface="Source Sans Pro Black" panose="020B0503030403020204" pitchFamily="34" charset="0"/>
              </a:defRPr>
            </a:lvl1pPr>
          </a:lstStyle>
          <a:p>
            <a:pPr lvl="0"/>
            <a:r>
              <a:rPr lang="fr-FR"/>
              <a:t>Titre</a:t>
            </a:r>
          </a:p>
        </p:txBody>
      </p:sp>
      <p:sp>
        <p:nvSpPr>
          <p:cNvPr id="37" name="Espace réservé du texte 11">
            <a:extLst>
              <a:ext uri="{FF2B5EF4-FFF2-40B4-BE49-F238E27FC236}">
                <a16:creationId xmlns:a16="http://schemas.microsoft.com/office/drawing/2014/main" id="{DF1FA6A5-A813-BE31-98AF-0CC211CC5DEC}"/>
              </a:ext>
            </a:extLst>
          </p:cNvPr>
          <p:cNvSpPr>
            <a:spLocks noGrp="1"/>
          </p:cNvSpPr>
          <p:nvPr>
            <p:ph type="body" sz="quarter" idx="64"/>
          </p:nvPr>
        </p:nvSpPr>
        <p:spPr>
          <a:xfrm>
            <a:off x="7417914" y="4240438"/>
            <a:ext cx="1793079" cy="108000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100" b="0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8" name="Espace réservé du texte 11">
            <a:extLst>
              <a:ext uri="{FF2B5EF4-FFF2-40B4-BE49-F238E27FC236}">
                <a16:creationId xmlns:a16="http://schemas.microsoft.com/office/drawing/2014/main" id="{79B10E00-383C-E05F-50E9-F624E688D19D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7417914" y="2638211"/>
            <a:ext cx="1793079" cy="93848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lnSpc>
                <a:spcPct val="78000"/>
              </a:lnSpc>
              <a:spcAft>
                <a:spcPts val="0"/>
              </a:spcAft>
              <a:buNone/>
              <a:defRPr sz="4800" b="1" i="1" cap="all" baseline="0">
                <a:solidFill>
                  <a:schemeClr val="tx1"/>
                </a:solidFill>
                <a:latin typeface="Paris2024 Black" panose="02010503030201020103" pitchFamily="2" charset="0"/>
              </a:defRPr>
            </a:lvl1pPr>
            <a:lvl2pPr marL="0" indent="0">
              <a:lnSpc>
                <a:spcPct val="90000"/>
              </a:lnSpc>
              <a:spcAft>
                <a:spcPts val="0"/>
              </a:spcAft>
              <a:buNone/>
              <a:defRPr lang="fr-FR" sz="1600" b="1" i="0" kern="1200" cap="all" baseline="0" dirty="0">
                <a:solidFill>
                  <a:schemeClr val="tx1"/>
                </a:solidFill>
                <a:latin typeface="Paris2024 Black" panose="02010503030201020103" pitchFamily="2" charset="0"/>
                <a:ea typeface="+mn-ea"/>
                <a:cs typeface="+mn-cs"/>
              </a:defRPr>
            </a:lvl2pPr>
          </a:lstStyle>
          <a:p>
            <a:pPr lvl="0"/>
            <a:r>
              <a:rPr lang="fr-FR"/>
              <a:t>#</a:t>
            </a:r>
          </a:p>
          <a:p>
            <a:pPr lvl="1"/>
            <a:r>
              <a:rPr lang="fr-FR"/>
              <a:t>mois</a:t>
            </a:r>
          </a:p>
        </p:txBody>
      </p:sp>
      <p:sp>
        <p:nvSpPr>
          <p:cNvPr id="39" name="Espace réservé du texte 11">
            <a:extLst>
              <a:ext uri="{FF2B5EF4-FFF2-40B4-BE49-F238E27FC236}">
                <a16:creationId xmlns:a16="http://schemas.microsoft.com/office/drawing/2014/main" id="{CE7E5B1E-2FCF-6EA4-9EBC-E3154F97C788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9595984" y="3720977"/>
            <a:ext cx="1793079" cy="51924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lnSpc>
                <a:spcPct val="78000"/>
              </a:lnSpc>
              <a:spcAft>
                <a:spcPts val="0"/>
              </a:spcAft>
              <a:buNone/>
              <a:defRPr sz="1600" b="1" i="0" cap="all" baseline="0">
                <a:solidFill>
                  <a:schemeClr val="accent4"/>
                </a:solidFill>
                <a:latin typeface="Paris2024 Black" panose="02010503030201020103" pitchFamily="2" charset="0"/>
                <a:ea typeface="Source Sans Pro Black" panose="020B0503030403020204" pitchFamily="34" charset="0"/>
              </a:defRPr>
            </a:lvl1pPr>
          </a:lstStyle>
          <a:p>
            <a:pPr lvl="0"/>
            <a:r>
              <a:rPr lang="fr-FR"/>
              <a:t>Titre</a:t>
            </a:r>
          </a:p>
        </p:txBody>
      </p:sp>
      <p:sp>
        <p:nvSpPr>
          <p:cNvPr id="40" name="Espace réservé du texte 11">
            <a:extLst>
              <a:ext uri="{FF2B5EF4-FFF2-40B4-BE49-F238E27FC236}">
                <a16:creationId xmlns:a16="http://schemas.microsoft.com/office/drawing/2014/main" id="{5EA8DE83-E7DA-D005-F5CE-2F47F0417709}"/>
              </a:ext>
            </a:extLst>
          </p:cNvPr>
          <p:cNvSpPr>
            <a:spLocks noGrp="1"/>
          </p:cNvSpPr>
          <p:nvPr>
            <p:ph type="body" sz="quarter" idx="68"/>
          </p:nvPr>
        </p:nvSpPr>
        <p:spPr>
          <a:xfrm>
            <a:off x="9595984" y="4240438"/>
            <a:ext cx="1793079" cy="108000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100" b="0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1" name="Espace réservé du texte 11">
            <a:extLst>
              <a:ext uri="{FF2B5EF4-FFF2-40B4-BE49-F238E27FC236}">
                <a16:creationId xmlns:a16="http://schemas.microsoft.com/office/drawing/2014/main" id="{E9917CEE-171A-1179-5587-B5AD8F41E69E}"/>
              </a:ext>
            </a:extLst>
          </p:cNvPr>
          <p:cNvSpPr>
            <a:spLocks noGrp="1"/>
          </p:cNvSpPr>
          <p:nvPr>
            <p:ph type="body" sz="quarter" idx="70" hasCustomPrompt="1"/>
          </p:nvPr>
        </p:nvSpPr>
        <p:spPr>
          <a:xfrm>
            <a:off x="9595984" y="2638211"/>
            <a:ext cx="1793079" cy="93848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lnSpc>
                <a:spcPct val="78000"/>
              </a:lnSpc>
              <a:spcAft>
                <a:spcPts val="0"/>
              </a:spcAft>
              <a:buNone/>
              <a:defRPr sz="4800" b="1" i="1" cap="all" baseline="0">
                <a:solidFill>
                  <a:schemeClr val="tx1"/>
                </a:solidFill>
                <a:latin typeface="Paris2024 Black" panose="02010503030201020103" pitchFamily="2" charset="0"/>
              </a:defRPr>
            </a:lvl1pPr>
            <a:lvl2pPr marL="0" indent="0">
              <a:lnSpc>
                <a:spcPct val="90000"/>
              </a:lnSpc>
              <a:spcAft>
                <a:spcPts val="0"/>
              </a:spcAft>
              <a:buNone/>
              <a:defRPr lang="fr-FR" sz="1600" b="1" i="0" kern="1200" cap="all" baseline="0" dirty="0">
                <a:solidFill>
                  <a:schemeClr val="tx1"/>
                </a:solidFill>
                <a:latin typeface="Paris2024 Black" panose="02010503030201020103" pitchFamily="2" charset="0"/>
                <a:ea typeface="+mn-ea"/>
                <a:cs typeface="+mn-cs"/>
              </a:defRPr>
            </a:lvl2pPr>
          </a:lstStyle>
          <a:p>
            <a:pPr lvl="0"/>
            <a:r>
              <a:rPr lang="fr-FR"/>
              <a:t>#</a:t>
            </a:r>
          </a:p>
          <a:p>
            <a:pPr lvl="1"/>
            <a:r>
              <a:rPr lang="fr-FR"/>
              <a:t>mois</a:t>
            </a:r>
          </a:p>
        </p:txBody>
      </p:sp>
      <p:sp>
        <p:nvSpPr>
          <p:cNvPr id="8" name="Espace réservé de la date 14">
            <a:extLst>
              <a:ext uri="{FF2B5EF4-FFF2-40B4-BE49-F238E27FC236}">
                <a16:creationId xmlns:a16="http://schemas.microsoft.com/office/drawing/2014/main" id="{9A89933C-2699-7680-D513-935E1F0F9F77}"/>
              </a:ext>
            </a:extLst>
          </p:cNvPr>
          <p:cNvSpPr txBox="1">
            <a:spLocks/>
          </p:cNvSpPr>
          <p:nvPr/>
        </p:nvSpPr>
        <p:spPr>
          <a:xfrm rot="16200000">
            <a:off x="-276481" y="3367442"/>
            <a:ext cx="1135118" cy="123119"/>
          </a:xfrm>
          <a:prstGeom prst="rect">
            <a:avLst/>
          </a:prstGeom>
        </p:spPr>
        <p:txBody>
          <a:bodyPr anchor="ctr"/>
          <a:lstStyle>
            <a:defPPr>
              <a:defRPr lang="fr-FR"/>
            </a:defPPr>
            <a:lvl1pPr marL="0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8686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7372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06058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74745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43431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12117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80803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49489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800" b="1" i="0" kern="1200" spc="100" baseline="0">
                <a:solidFill>
                  <a:schemeClr val="tx1"/>
                </a:solidFill>
                <a:latin typeface="Paris2024" panose="02010503030201020103" pitchFamily="2" charset="0"/>
                <a:ea typeface="+mn-ea"/>
                <a:cs typeface="+mn-cs"/>
              </a:rPr>
              <a:t>PARIS2024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Titre 1">
            <a:extLst>
              <a:ext uri="{FF2B5EF4-FFF2-40B4-BE49-F238E27FC236}">
                <a16:creationId xmlns:a16="http://schemas.microsoft.com/office/drawing/2014/main" id="{D77B9E47-1B3D-7170-1626-A144BD989C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9763" y="487680"/>
            <a:ext cx="11033433" cy="518160"/>
          </a:xfrm>
        </p:spPr>
        <p:txBody>
          <a:bodyPr anchor="t">
            <a:noAutofit/>
          </a:bodyPr>
          <a:lstStyle>
            <a:lvl1pPr>
              <a:defRPr lang="fr-FR" sz="4000" b="1" i="1" kern="1200" cap="all" baseline="0">
                <a:solidFill>
                  <a:schemeClr val="tx1"/>
                </a:solidFill>
                <a:latin typeface="Paris2024 Black" panose="02010503030201020103" pitchFamily="2" charset="0"/>
                <a:ea typeface="+mj-ea"/>
                <a:cs typeface="+mj-cs"/>
              </a:defRPr>
            </a:lvl1pPr>
          </a:lstStyle>
          <a:p>
            <a:r>
              <a:rPr lang="fr-FR"/>
              <a:t>Titre de la slide</a:t>
            </a:r>
          </a:p>
        </p:txBody>
      </p:sp>
      <p:sp>
        <p:nvSpPr>
          <p:cNvPr id="14" name="Espace réservé du texte 12">
            <a:extLst>
              <a:ext uri="{FF2B5EF4-FFF2-40B4-BE49-F238E27FC236}">
                <a16:creationId xmlns:a16="http://schemas.microsoft.com/office/drawing/2014/main" id="{E83F58C8-3421-C02D-6749-2E4002DE509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9762" y="1006710"/>
            <a:ext cx="11033433" cy="486585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7938" indent="0">
              <a:lnSpc>
                <a:spcPct val="80000"/>
              </a:lnSpc>
              <a:spcAft>
                <a:spcPts val="0"/>
              </a:spcAft>
              <a:tabLst/>
              <a:defRPr lang="fr-FR" sz="2000" b="1" i="0" kern="1200" cap="all" baseline="0" dirty="0">
                <a:solidFill>
                  <a:schemeClr val="tx1"/>
                </a:solidFill>
                <a:latin typeface="Paris2024" panose="02010503030201020103" pitchFamily="2" charset="0"/>
                <a:ea typeface="+mn-ea"/>
                <a:cs typeface="+mn-cs"/>
              </a:defRPr>
            </a:lvl1pPr>
            <a:lvl2pPr marL="7938" indent="0">
              <a:tabLst/>
              <a:defRPr sz="1600" b="0" i="0">
                <a:latin typeface="Paris2024 Semibold" panose="02010503030201020103" pitchFamily="2" charset="0"/>
              </a:defRPr>
            </a:lvl2pPr>
            <a:lvl3pPr marL="7938" indent="0">
              <a:tabLst/>
              <a:defRPr sz="1400" b="0" i="0">
                <a:latin typeface="Source Sans Pro" panose="020B0503030403020204" pitchFamily="34" charset="77"/>
              </a:defRPr>
            </a:lvl3pPr>
            <a:lvl4pPr marL="7938" indent="0">
              <a:tabLst/>
              <a:defRPr sz="1400" b="1" i="0">
                <a:latin typeface="Source Sans Pro" panose="020B0503030403020204" pitchFamily="34" charset="77"/>
              </a:defRPr>
            </a:lvl4pPr>
            <a:lvl5pPr marL="7938" indent="0">
              <a:tabLst/>
              <a:defRPr sz="1400"/>
            </a:lvl5pPr>
          </a:lstStyle>
          <a:p>
            <a:pPr lvl="0"/>
            <a:r>
              <a:rPr lang="fr-FR"/>
              <a:t>Sous-titre de la slide</a:t>
            </a:r>
          </a:p>
        </p:txBody>
      </p:sp>
    </p:spTree>
    <p:extLst>
      <p:ext uri="{BB962C8B-B14F-4D97-AF65-F5344CB8AC3E}">
        <p14:creationId xmlns:p14="http://schemas.microsoft.com/office/powerpoint/2010/main" val="3042096615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 descr="Une image contenant Graphique, Caractère coloré, graphisme, capture d’écran&#10;&#10;Description générée automatiquement">
            <a:extLst>
              <a:ext uri="{FF2B5EF4-FFF2-40B4-BE49-F238E27FC236}">
                <a16:creationId xmlns:a16="http://schemas.microsoft.com/office/drawing/2014/main" id="{B60D6E5F-4908-59C4-5F27-3DE1494D2EE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342" y="1913466"/>
            <a:ext cx="2472267" cy="4944534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D0B7C9D-3DAE-8FD5-06FA-6D3B6AE56C4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5569918-0B2F-4649-838B-5A48C61CC09E}" type="slidenum">
              <a:rPr lang="fr-FR" smtClean="0"/>
              <a:t>‹#›</a:t>
            </a:fld>
            <a:endParaRPr lang="fr-FR"/>
          </a:p>
        </p:txBody>
      </p:sp>
      <p:sp>
        <p:nvSpPr>
          <p:cNvPr id="11" name="object 7">
            <a:extLst>
              <a:ext uri="{FF2B5EF4-FFF2-40B4-BE49-F238E27FC236}">
                <a16:creationId xmlns:a16="http://schemas.microsoft.com/office/drawing/2014/main" id="{A0CD1F72-7850-8C2C-E6E4-37C233B6B12D}"/>
              </a:ext>
            </a:extLst>
          </p:cNvPr>
          <p:cNvSpPr/>
          <p:nvPr/>
        </p:nvSpPr>
        <p:spPr>
          <a:xfrm>
            <a:off x="8023505" y="2471907"/>
            <a:ext cx="0" cy="376082"/>
          </a:xfrm>
          <a:custGeom>
            <a:avLst/>
            <a:gdLst/>
            <a:ahLst/>
            <a:cxnLst/>
            <a:rect l="l" t="t" r="r" b="b"/>
            <a:pathLst>
              <a:path h="553719">
                <a:moveTo>
                  <a:pt x="0" y="0"/>
                </a:moveTo>
                <a:lnTo>
                  <a:pt x="0" y="553593"/>
                </a:lnTo>
              </a:path>
            </a:pathLst>
          </a:custGeom>
          <a:ln w="12700">
            <a:solidFill>
              <a:schemeClr val="tx1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sz="2340"/>
          </a:p>
        </p:txBody>
      </p:sp>
      <p:sp>
        <p:nvSpPr>
          <p:cNvPr id="13" name="object 8">
            <a:extLst>
              <a:ext uri="{FF2B5EF4-FFF2-40B4-BE49-F238E27FC236}">
                <a16:creationId xmlns:a16="http://schemas.microsoft.com/office/drawing/2014/main" id="{6E81D9BC-D7D7-E692-8AF1-FFF253ADA376}"/>
              </a:ext>
            </a:extLst>
          </p:cNvPr>
          <p:cNvSpPr/>
          <p:nvPr/>
        </p:nvSpPr>
        <p:spPr>
          <a:xfrm>
            <a:off x="8023505" y="4282730"/>
            <a:ext cx="0" cy="376082"/>
          </a:xfrm>
          <a:custGeom>
            <a:avLst/>
            <a:gdLst/>
            <a:ahLst/>
            <a:cxnLst/>
            <a:rect l="l" t="t" r="r" b="b"/>
            <a:pathLst>
              <a:path h="553720">
                <a:moveTo>
                  <a:pt x="0" y="0"/>
                </a:moveTo>
                <a:lnTo>
                  <a:pt x="0" y="553593"/>
                </a:lnTo>
              </a:path>
            </a:pathLst>
          </a:custGeom>
          <a:ln w="12700">
            <a:solidFill>
              <a:schemeClr val="tx1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sz="2340"/>
          </a:p>
        </p:txBody>
      </p:sp>
      <p:sp>
        <p:nvSpPr>
          <p:cNvPr id="18" name="Espace réservé du texte 18">
            <a:extLst>
              <a:ext uri="{FF2B5EF4-FFF2-40B4-BE49-F238E27FC236}">
                <a16:creationId xmlns:a16="http://schemas.microsoft.com/office/drawing/2014/main" id="{1D72A761-BC81-8244-39B5-4B7F3E33A4E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01041" y="4803492"/>
            <a:ext cx="2205938" cy="305437"/>
          </a:xfrm>
          <a:prstGeom prst="rect">
            <a:avLst/>
          </a:prstGeom>
        </p:spPr>
        <p:txBody>
          <a:bodyPr>
            <a:noAutofit/>
          </a:bodyPr>
          <a:lstStyle>
            <a:lvl1pPr algn="r">
              <a:defRPr lang="fr-FR" sz="1600" b="1" i="0" kern="1200" cap="none" baseline="0" dirty="0">
                <a:solidFill>
                  <a:schemeClr val="tx1"/>
                </a:solidFill>
                <a:latin typeface="Paris2024" panose="02010503030201020103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fr-FR"/>
              <a:t>Titre</a:t>
            </a:r>
          </a:p>
        </p:txBody>
      </p:sp>
      <p:sp>
        <p:nvSpPr>
          <p:cNvPr id="19" name="Espace réservé du texte 21">
            <a:extLst>
              <a:ext uri="{FF2B5EF4-FFF2-40B4-BE49-F238E27FC236}">
                <a16:creationId xmlns:a16="http://schemas.microsoft.com/office/drawing/2014/main" id="{4523FA9A-17C9-6FF3-71B2-18BB801DAAF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901063" y="5108929"/>
            <a:ext cx="2206095" cy="992187"/>
          </a:xfrm>
          <a:prstGeom prst="rect">
            <a:avLst/>
          </a:prstGeom>
        </p:spPr>
        <p:txBody>
          <a:bodyPr anchor="t">
            <a:noAutofit/>
          </a:bodyPr>
          <a:lstStyle>
            <a:lvl1pPr algn="r">
              <a:defRPr sz="1200" b="0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>
              <a:defRPr sz="1400" b="0" i="0">
                <a:solidFill>
                  <a:schemeClr val="bg1"/>
                </a:solidFill>
                <a:latin typeface="Source Sans Pro" panose="020B0503030403020204" pitchFamily="34" charset="77"/>
              </a:defRPr>
            </a:lvl2pPr>
            <a:lvl3pPr>
              <a:defRPr sz="1400" b="0" i="0">
                <a:solidFill>
                  <a:schemeClr val="bg1"/>
                </a:solidFill>
                <a:latin typeface="Source Sans Pro" panose="020B0503030403020204" pitchFamily="34" charset="77"/>
              </a:defRPr>
            </a:lvl3pPr>
            <a:lvl4pPr>
              <a:defRPr sz="1400" b="0" i="0">
                <a:solidFill>
                  <a:schemeClr val="bg1"/>
                </a:solidFill>
                <a:latin typeface="Source Sans Pro" panose="020B0503030403020204" pitchFamily="34" charset="77"/>
              </a:defRPr>
            </a:lvl4pPr>
            <a:lvl5pPr>
              <a:defRPr sz="1400" b="0" i="0">
                <a:solidFill>
                  <a:schemeClr val="bg1"/>
                </a:solidFill>
                <a:latin typeface="Source Sans Pro" panose="020B0503030403020204" pitchFamily="34" charset="77"/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0" name="object 7">
            <a:extLst>
              <a:ext uri="{FF2B5EF4-FFF2-40B4-BE49-F238E27FC236}">
                <a16:creationId xmlns:a16="http://schemas.microsoft.com/office/drawing/2014/main" id="{B6CFF256-23B1-3A3F-C1CF-B89D5B2265EE}"/>
              </a:ext>
            </a:extLst>
          </p:cNvPr>
          <p:cNvSpPr/>
          <p:nvPr/>
        </p:nvSpPr>
        <p:spPr>
          <a:xfrm>
            <a:off x="8027818" y="547857"/>
            <a:ext cx="0" cy="376082"/>
          </a:xfrm>
          <a:custGeom>
            <a:avLst/>
            <a:gdLst/>
            <a:ahLst/>
            <a:cxnLst/>
            <a:rect l="l" t="t" r="r" b="b"/>
            <a:pathLst>
              <a:path h="553719">
                <a:moveTo>
                  <a:pt x="0" y="0"/>
                </a:moveTo>
                <a:lnTo>
                  <a:pt x="0" y="553593"/>
                </a:lnTo>
              </a:path>
            </a:pathLst>
          </a:custGeom>
          <a:ln w="12700">
            <a:solidFill>
              <a:schemeClr val="tx1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sz="2340"/>
          </a:p>
        </p:txBody>
      </p:sp>
      <p:sp>
        <p:nvSpPr>
          <p:cNvPr id="21" name="Espace réservé du texte 18">
            <a:extLst>
              <a:ext uri="{FF2B5EF4-FFF2-40B4-BE49-F238E27FC236}">
                <a16:creationId xmlns:a16="http://schemas.microsoft.com/office/drawing/2014/main" id="{BE0E1676-381B-D462-8388-7B63292EABF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901041" y="1181845"/>
            <a:ext cx="2205938" cy="305437"/>
          </a:xfrm>
          <a:prstGeom prst="rect">
            <a:avLst/>
          </a:prstGeom>
        </p:spPr>
        <p:txBody>
          <a:bodyPr>
            <a:noAutofit/>
          </a:bodyPr>
          <a:lstStyle>
            <a:lvl1pPr algn="r">
              <a:defRPr lang="fr-FR" sz="1600" b="1" i="0" kern="1200" cap="none" baseline="0" dirty="0">
                <a:solidFill>
                  <a:schemeClr val="tx1"/>
                </a:solidFill>
                <a:latin typeface="Paris2024" panose="02010503030201020103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/>
              <a:t>Titre</a:t>
            </a:r>
          </a:p>
        </p:txBody>
      </p:sp>
      <p:sp>
        <p:nvSpPr>
          <p:cNvPr id="22" name="Espace réservé du texte 21">
            <a:extLst>
              <a:ext uri="{FF2B5EF4-FFF2-40B4-BE49-F238E27FC236}">
                <a16:creationId xmlns:a16="http://schemas.microsoft.com/office/drawing/2014/main" id="{0E73EB32-8A4A-8B65-97E0-2D362A7E8A6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901063" y="1487282"/>
            <a:ext cx="2206095" cy="992187"/>
          </a:xfrm>
          <a:prstGeom prst="rect">
            <a:avLst/>
          </a:prstGeom>
        </p:spPr>
        <p:txBody>
          <a:bodyPr anchor="t">
            <a:noAutofit/>
          </a:bodyPr>
          <a:lstStyle>
            <a:lvl1pPr algn="r">
              <a:defRPr sz="1200" b="0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>
              <a:defRPr sz="1400" b="0" i="0">
                <a:solidFill>
                  <a:schemeClr val="bg1"/>
                </a:solidFill>
                <a:latin typeface="Source Sans Pro" panose="020B0503030403020204" pitchFamily="34" charset="77"/>
              </a:defRPr>
            </a:lvl2pPr>
            <a:lvl3pPr>
              <a:defRPr sz="1400" b="0" i="0">
                <a:solidFill>
                  <a:schemeClr val="bg1"/>
                </a:solidFill>
                <a:latin typeface="Source Sans Pro" panose="020B0503030403020204" pitchFamily="34" charset="77"/>
              </a:defRPr>
            </a:lvl3pPr>
            <a:lvl4pPr>
              <a:defRPr sz="1400" b="0" i="0">
                <a:solidFill>
                  <a:schemeClr val="bg1"/>
                </a:solidFill>
                <a:latin typeface="Source Sans Pro" panose="020B0503030403020204" pitchFamily="34" charset="77"/>
              </a:defRPr>
            </a:lvl4pPr>
            <a:lvl5pPr>
              <a:defRPr sz="1400" b="0" i="0">
                <a:solidFill>
                  <a:schemeClr val="bg1"/>
                </a:solidFill>
                <a:latin typeface="Source Sans Pro" panose="020B0503030403020204" pitchFamily="34" charset="77"/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2" name="Espace réservé du texte 21">
            <a:extLst>
              <a:ext uri="{FF2B5EF4-FFF2-40B4-BE49-F238E27FC236}">
                <a16:creationId xmlns:a16="http://schemas.microsoft.com/office/drawing/2014/main" id="{44A9B267-89A8-06B1-9ED4-C0DDA893E16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256368" y="3298106"/>
            <a:ext cx="2127721" cy="992187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1200" b="0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>
              <a:defRPr sz="1400" b="0" i="0">
                <a:solidFill>
                  <a:schemeClr val="bg1"/>
                </a:solidFill>
                <a:latin typeface="Source Sans Pro" panose="020B0503030403020204" pitchFamily="34" charset="77"/>
              </a:defRPr>
            </a:lvl2pPr>
            <a:lvl3pPr>
              <a:defRPr sz="1400" b="0" i="0">
                <a:solidFill>
                  <a:schemeClr val="bg1"/>
                </a:solidFill>
                <a:latin typeface="Source Sans Pro" panose="020B0503030403020204" pitchFamily="34" charset="77"/>
              </a:defRPr>
            </a:lvl3pPr>
            <a:lvl4pPr>
              <a:defRPr sz="1400" b="0" i="0">
                <a:solidFill>
                  <a:schemeClr val="bg1"/>
                </a:solidFill>
                <a:latin typeface="Source Sans Pro" panose="020B0503030403020204" pitchFamily="34" charset="77"/>
              </a:defRPr>
            </a:lvl4pPr>
            <a:lvl5pPr>
              <a:defRPr sz="1400" b="0" i="0">
                <a:solidFill>
                  <a:schemeClr val="bg1"/>
                </a:solidFill>
                <a:latin typeface="Source Sans Pro" panose="020B0503030403020204" pitchFamily="34" charset="77"/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3" name="object 8">
            <a:extLst>
              <a:ext uri="{FF2B5EF4-FFF2-40B4-BE49-F238E27FC236}">
                <a16:creationId xmlns:a16="http://schemas.microsoft.com/office/drawing/2014/main" id="{E934FF01-BD5C-D904-D6D1-378342F17C08}"/>
              </a:ext>
            </a:extLst>
          </p:cNvPr>
          <p:cNvSpPr/>
          <p:nvPr/>
        </p:nvSpPr>
        <p:spPr>
          <a:xfrm>
            <a:off x="8023505" y="6111530"/>
            <a:ext cx="0" cy="376082"/>
          </a:xfrm>
          <a:custGeom>
            <a:avLst/>
            <a:gdLst/>
            <a:ahLst/>
            <a:cxnLst/>
            <a:rect l="l" t="t" r="r" b="b"/>
            <a:pathLst>
              <a:path h="553720">
                <a:moveTo>
                  <a:pt x="0" y="0"/>
                </a:moveTo>
                <a:lnTo>
                  <a:pt x="0" y="553593"/>
                </a:lnTo>
              </a:path>
            </a:pathLst>
          </a:custGeom>
          <a:ln w="12700">
            <a:solidFill>
              <a:schemeClr val="tx1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sz="2340"/>
          </a:p>
        </p:txBody>
      </p:sp>
      <p:sp>
        <p:nvSpPr>
          <p:cNvPr id="44" name="Espace réservé du texte 16">
            <a:extLst>
              <a:ext uri="{FF2B5EF4-FFF2-40B4-BE49-F238E27FC236}">
                <a16:creationId xmlns:a16="http://schemas.microsoft.com/office/drawing/2014/main" id="{F2FCF412-73F0-E191-F470-6C6D7B2FE45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442008" y="1181845"/>
            <a:ext cx="1144662" cy="1145382"/>
          </a:xfrm>
          <a:prstGeom prst="ellipse">
            <a:avLst/>
          </a:prstGeom>
          <a:solidFill>
            <a:srgbClr val="FF5757"/>
          </a:solidFill>
        </p:spPr>
        <p:txBody>
          <a:bodyPr anchor="ctr">
            <a:noAutofit/>
          </a:bodyPr>
          <a:lstStyle>
            <a:lvl1pPr algn="ctr">
              <a:defRPr sz="1400" b="1" i="0">
                <a:latin typeface="Paris2024" panose="02010503030201020103" pitchFamily="2" charset="0"/>
              </a:defRPr>
            </a:lvl1pPr>
            <a:lvl2pPr algn="ctr">
              <a:defRPr sz="1400"/>
            </a:lvl2pPr>
            <a:lvl3pPr algn="ctr">
              <a:defRPr sz="1400"/>
            </a:lvl3pPr>
            <a:lvl4pPr algn="ctr">
              <a:defRPr sz="1400"/>
            </a:lvl4pPr>
            <a:lvl5pPr algn="ctr">
              <a:defRPr sz="1400"/>
            </a:lvl5pPr>
          </a:lstStyle>
          <a:p>
            <a:pPr lvl="0"/>
            <a:r>
              <a:rPr lang="fr-FR"/>
              <a:t>Date</a:t>
            </a:r>
          </a:p>
        </p:txBody>
      </p:sp>
      <p:sp>
        <p:nvSpPr>
          <p:cNvPr id="45" name="Espace réservé du texte 16">
            <a:extLst>
              <a:ext uri="{FF2B5EF4-FFF2-40B4-BE49-F238E27FC236}">
                <a16:creationId xmlns:a16="http://schemas.microsoft.com/office/drawing/2014/main" id="{11D8C95C-6F2E-F179-EE33-AD9B5A92081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442008" y="2992669"/>
            <a:ext cx="1144662" cy="1145382"/>
          </a:xfrm>
          <a:prstGeom prst="ellipse">
            <a:avLst/>
          </a:prstGeom>
          <a:solidFill>
            <a:schemeClr val="accent4"/>
          </a:solidFill>
        </p:spPr>
        <p:txBody>
          <a:bodyPr anchor="ctr">
            <a:noAutofit/>
          </a:bodyPr>
          <a:lstStyle>
            <a:lvl1pPr algn="ctr">
              <a:defRPr sz="1400" b="1" i="0">
                <a:latin typeface="Paris2024" panose="02010503030201020103" pitchFamily="2" charset="0"/>
              </a:defRPr>
            </a:lvl1pPr>
            <a:lvl2pPr algn="ctr">
              <a:defRPr sz="1400"/>
            </a:lvl2pPr>
            <a:lvl3pPr algn="ctr">
              <a:defRPr sz="1400"/>
            </a:lvl3pPr>
            <a:lvl4pPr algn="ctr">
              <a:defRPr sz="1400"/>
            </a:lvl4pPr>
            <a:lvl5pPr algn="ctr">
              <a:defRPr sz="1400"/>
            </a:lvl5pPr>
          </a:lstStyle>
          <a:p>
            <a:pPr lvl="0"/>
            <a:r>
              <a:rPr lang="fr-FR"/>
              <a:t>Date</a:t>
            </a:r>
          </a:p>
        </p:txBody>
      </p:sp>
      <p:sp>
        <p:nvSpPr>
          <p:cNvPr id="46" name="Espace réservé du texte 16">
            <a:extLst>
              <a:ext uri="{FF2B5EF4-FFF2-40B4-BE49-F238E27FC236}">
                <a16:creationId xmlns:a16="http://schemas.microsoft.com/office/drawing/2014/main" id="{68D7B092-5FDA-937A-B601-6221ADA8CA2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442008" y="4803492"/>
            <a:ext cx="1144662" cy="1145382"/>
          </a:xfrm>
          <a:prstGeom prst="ellipse">
            <a:avLst/>
          </a:prstGeom>
          <a:solidFill>
            <a:schemeClr val="accent3"/>
          </a:solidFill>
        </p:spPr>
        <p:txBody>
          <a:bodyPr anchor="ctr">
            <a:noAutofit/>
          </a:bodyPr>
          <a:lstStyle>
            <a:lvl1pPr algn="ctr">
              <a:defRPr sz="1400" b="1" i="0">
                <a:solidFill>
                  <a:schemeClr val="bg1"/>
                </a:solidFill>
                <a:latin typeface="Paris2024" panose="02010503030201020103" pitchFamily="2" charset="0"/>
              </a:defRPr>
            </a:lvl1pPr>
            <a:lvl2pPr algn="ctr">
              <a:defRPr sz="1400"/>
            </a:lvl2pPr>
            <a:lvl3pPr algn="ctr">
              <a:defRPr sz="1400"/>
            </a:lvl3pPr>
            <a:lvl4pPr algn="ctr">
              <a:defRPr sz="1400"/>
            </a:lvl4pPr>
            <a:lvl5pPr algn="ctr">
              <a:defRPr sz="1400"/>
            </a:lvl5pPr>
          </a:lstStyle>
          <a:p>
            <a:pPr lvl="0"/>
            <a:r>
              <a:rPr lang="fr-FR"/>
              <a:t>Date</a:t>
            </a:r>
          </a:p>
        </p:txBody>
      </p:sp>
      <p:sp>
        <p:nvSpPr>
          <p:cNvPr id="47" name="Espace réservé du texte 21">
            <a:extLst>
              <a:ext uri="{FF2B5EF4-FFF2-40B4-BE49-F238E27FC236}">
                <a16:creationId xmlns:a16="http://schemas.microsoft.com/office/drawing/2014/main" id="{FC915278-056C-A44C-6FC9-2D73E55D738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256368" y="2992669"/>
            <a:ext cx="2127721" cy="305437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1600" b="1" i="0">
                <a:solidFill>
                  <a:schemeClr val="tx1"/>
                </a:solidFill>
                <a:latin typeface="Paris2024" panose="02010503030201020103" pitchFamily="2" charset="0"/>
              </a:defRPr>
            </a:lvl1pPr>
            <a:lvl2pPr>
              <a:defRPr sz="1400" b="0" i="0">
                <a:solidFill>
                  <a:schemeClr val="bg1"/>
                </a:solidFill>
                <a:latin typeface="Source Sans Pro" panose="020B0503030403020204" pitchFamily="34" charset="77"/>
              </a:defRPr>
            </a:lvl2pPr>
            <a:lvl3pPr>
              <a:defRPr sz="1400" b="0" i="0">
                <a:solidFill>
                  <a:schemeClr val="bg1"/>
                </a:solidFill>
                <a:latin typeface="Source Sans Pro" panose="020B0503030403020204" pitchFamily="34" charset="77"/>
              </a:defRPr>
            </a:lvl3pPr>
            <a:lvl4pPr>
              <a:defRPr sz="1400" b="0" i="0">
                <a:solidFill>
                  <a:schemeClr val="bg1"/>
                </a:solidFill>
                <a:latin typeface="Source Sans Pro" panose="020B0503030403020204" pitchFamily="34" charset="77"/>
              </a:defRPr>
            </a:lvl4pPr>
            <a:lvl5pPr>
              <a:defRPr sz="1400" b="0" i="0">
                <a:solidFill>
                  <a:schemeClr val="bg1"/>
                </a:solidFill>
                <a:latin typeface="Source Sans Pro" panose="020B0503030403020204" pitchFamily="34" charset="77"/>
              </a:defRPr>
            </a:lvl5pPr>
          </a:lstStyle>
          <a:p>
            <a:pPr lvl="0"/>
            <a:r>
              <a:rPr lang="fr-FR"/>
              <a:t>Titre</a:t>
            </a:r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9D197547-6343-2A51-C0F5-7CE40C2B12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9764" y="487679"/>
            <a:ext cx="3936239" cy="1425787"/>
          </a:xfrm>
        </p:spPr>
        <p:txBody>
          <a:bodyPr anchor="t">
            <a:noAutofit/>
          </a:bodyPr>
          <a:lstStyle>
            <a:lvl1pPr>
              <a:defRPr lang="fr-FR" sz="4000" b="1" i="1" kern="1200" cap="all" baseline="0">
                <a:solidFill>
                  <a:schemeClr val="tx1"/>
                </a:solidFill>
                <a:latin typeface="Paris2024 Black" panose="02010503030201020103" pitchFamily="2" charset="0"/>
                <a:ea typeface="+mj-ea"/>
                <a:cs typeface="+mj-cs"/>
              </a:defRPr>
            </a:lvl1pPr>
          </a:lstStyle>
          <a:p>
            <a:r>
              <a:rPr lang="fr-FR"/>
              <a:t>Titre de la slide</a:t>
            </a:r>
          </a:p>
        </p:txBody>
      </p:sp>
    </p:spTree>
    <p:extLst>
      <p:ext uri="{BB962C8B-B14F-4D97-AF65-F5344CB8AC3E}">
        <p14:creationId xmlns:p14="http://schemas.microsoft.com/office/powerpoint/2010/main" val="40531571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u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pour une image  3">
            <a:extLst>
              <a:ext uri="{FF2B5EF4-FFF2-40B4-BE49-F238E27FC236}">
                <a16:creationId xmlns:a16="http://schemas.microsoft.com/office/drawing/2014/main" id="{EDF0E334-BB09-5A92-873E-E79976676F9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0" y="0"/>
            <a:ext cx="8763000" cy="6858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13A563CB-83D5-89E1-2640-15D6F1AC1B7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81050" y="2520000"/>
            <a:ext cx="5413094" cy="156760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lnSpc>
                <a:spcPct val="80000"/>
              </a:lnSpc>
              <a:defRPr sz="5400" b="1" i="1">
                <a:solidFill>
                  <a:schemeClr val="bg1"/>
                </a:solidFill>
                <a:latin typeface="Paris2024 Black" panose="02010503030201020103" pitchFamily="2" charset="0"/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13" name="Espace réservé du texte 8">
            <a:extLst>
              <a:ext uri="{FF2B5EF4-FFF2-40B4-BE49-F238E27FC236}">
                <a16:creationId xmlns:a16="http://schemas.microsoft.com/office/drawing/2014/main" id="{4F529B88-477E-D7C8-08C2-74A760DECC1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81050" y="4160762"/>
            <a:ext cx="5413094" cy="711703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lnSpc>
                <a:spcPct val="80000"/>
              </a:lnSpc>
              <a:spcAft>
                <a:spcPts val="0"/>
              </a:spcAft>
              <a:defRPr sz="1800" b="1" i="0" cap="none" baseline="0">
                <a:solidFill>
                  <a:schemeClr val="bg1"/>
                </a:solidFill>
                <a:latin typeface="Paris2024" panose="02010503030201020103" pitchFamily="2" charset="0"/>
              </a:defRPr>
            </a:lvl1pPr>
          </a:lstStyle>
          <a:p>
            <a:pPr lvl="0"/>
            <a:r>
              <a:rPr lang="fr-FR"/>
              <a:t>Sous-titre de la présentation</a:t>
            </a:r>
          </a:p>
        </p:txBody>
      </p:sp>
      <p:sp>
        <p:nvSpPr>
          <p:cNvPr id="14" name="Espace réservé du texte 16">
            <a:extLst>
              <a:ext uri="{FF2B5EF4-FFF2-40B4-BE49-F238E27FC236}">
                <a16:creationId xmlns:a16="http://schemas.microsoft.com/office/drawing/2014/main" id="{6CBB8C13-127B-8030-55C6-BC8CF07E228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80769" y="5454011"/>
            <a:ext cx="5413375" cy="293688"/>
          </a:xfrm>
        </p:spPr>
        <p:txBody>
          <a:bodyPr anchor="ctr">
            <a:noAutofit/>
          </a:bodyPr>
          <a:lstStyle>
            <a:lvl1pPr>
              <a:defRPr lang="fr-FR" sz="1600" b="1" i="0" kern="1200" cap="all" baseline="0" dirty="0">
                <a:solidFill>
                  <a:schemeClr val="tx2"/>
                </a:solidFill>
                <a:latin typeface="Paris2024" panose="02010503030201020103" pitchFamily="2" charset="0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fr-FR"/>
              <a:t>Date</a:t>
            </a:r>
          </a:p>
        </p:txBody>
      </p:sp>
      <p:sp>
        <p:nvSpPr>
          <p:cNvPr id="10" name="Espace réservé du texte 8">
            <a:extLst>
              <a:ext uri="{FF2B5EF4-FFF2-40B4-BE49-F238E27FC236}">
                <a16:creationId xmlns:a16="http://schemas.microsoft.com/office/drawing/2014/main" id="{6802F180-EEBE-80AB-14A5-BF56F4B9817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 rot="16200000">
            <a:off x="-1475350" y="5005000"/>
            <a:ext cx="3227701" cy="276999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lang="fr-FR" sz="700" b="0" i="0" kern="1200" dirty="0">
                <a:solidFill>
                  <a:schemeClr val="bg1">
                    <a:lumMod val="95000"/>
                  </a:schemeClr>
                </a:solidFill>
                <a:effectLst/>
                <a:latin typeface="Source Sans Pro Light" panose="020B0403030403020204" pitchFamily="34" charset="77"/>
                <a:ea typeface="+mn-ea"/>
                <a:cs typeface="+mn-cs"/>
              </a:defRPr>
            </a:lvl1pPr>
          </a:lstStyle>
          <a:p>
            <a:pPr lvl="0"/>
            <a:r>
              <a:rPr lang="fr-FR"/>
              <a:t>© Crédits photos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167EC141-A4B1-EAD6-1AA9-921B1431BAD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55250" y="0"/>
            <a:ext cx="3436750" cy="688507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0156661-2C28-F261-B03A-6E9A17C6BE5B}"/>
              </a:ext>
            </a:extLst>
          </p:cNvPr>
          <p:cNvSpPr/>
          <p:nvPr userDrawn="1"/>
        </p:nvSpPr>
        <p:spPr>
          <a:xfrm>
            <a:off x="8755250" y="5222292"/>
            <a:ext cx="3436750" cy="16627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fr-FR" b="1">
              <a:latin typeface="Source Sans Pro" panose="020B0503030403020204" pitchFamily="34" charset="77"/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A8F6073E-FEEF-DBCB-53CB-4B2567A30C2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58376" y="5282977"/>
            <a:ext cx="2925230" cy="1541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745879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96544722-401E-89C3-239F-A2655430C07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¤1 Medical Meeting 04 -12 - 2023</a:t>
            </a:r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D0B7C9D-3DAE-8FD5-06FA-6D3B6AE56C4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5569918-0B2F-4649-838B-5A48C61CC09E}" type="slidenum">
              <a:rPr lang="fr-FR" smtClean="0"/>
              <a:t>‹#›</a:t>
            </a:fld>
            <a:endParaRPr lang="fr-FR"/>
          </a:p>
        </p:txBody>
      </p:sp>
      <p:sp>
        <p:nvSpPr>
          <p:cNvPr id="8" name="Espace réservé du texte 3">
            <a:extLst>
              <a:ext uri="{FF2B5EF4-FFF2-40B4-BE49-F238E27FC236}">
                <a16:creationId xmlns:a16="http://schemas.microsoft.com/office/drawing/2014/main" id="{01F53970-5951-FB9D-6028-C700A124C964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1264765" y="4054974"/>
            <a:ext cx="2686517" cy="1796301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 sz="1400" b="0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3" name="Espace réservé du texte 3">
            <a:extLst>
              <a:ext uri="{FF2B5EF4-FFF2-40B4-BE49-F238E27FC236}">
                <a16:creationId xmlns:a16="http://schemas.microsoft.com/office/drawing/2014/main" id="{2C8878F5-4B4B-A382-7098-7612A3C5278D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4630265" y="4054974"/>
            <a:ext cx="2686517" cy="1796301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 sz="1400" b="0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4" name="Espace réservé du texte 3">
            <a:extLst>
              <a:ext uri="{FF2B5EF4-FFF2-40B4-BE49-F238E27FC236}">
                <a16:creationId xmlns:a16="http://schemas.microsoft.com/office/drawing/2014/main" id="{40006150-996D-11DF-3D0B-975E368B8CBE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8046565" y="4054974"/>
            <a:ext cx="2686517" cy="1796301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 sz="1400" b="0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6" name="Espace réservé du texte 3">
            <a:extLst>
              <a:ext uri="{FF2B5EF4-FFF2-40B4-BE49-F238E27FC236}">
                <a16:creationId xmlns:a16="http://schemas.microsoft.com/office/drawing/2014/main" id="{B2299D2C-588B-0E7F-185F-A8D53FFA36B9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29763" y="2209800"/>
            <a:ext cx="1270003" cy="959701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 lang="fr-FR" sz="3600" b="1" i="1" kern="1200" cap="all" baseline="0" dirty="0">
                <a:solidFill>
                  <a:schemeClr val="tx1"/>
                </a:solidFill>
                <a:latin typeface="Paris2024 Black" panose="02010503030201020103" pitchFamily="2" charset="0"/>
                <a:ea typeface="+mj-ea"/>
                <a:cs typeface="+mj-cs"/>
              </a:defRPr>
            </a:lvl1pPr>
          </a:lstStyle>
          <a:p>
            <a:pPr lvl="0"/>
            <a:r>
              <a:rPr lang="fr-FR"/>
              <a:t>date</a:t>
            </a:r>
          </a:p>
        </p:txBody>
      </p:sp>
      <p:sp>
        <p:nvSpPr>
          <p:cNvPr id="17" name="Espace réservé du texte 3">
            <a:extLst>
              <a:ext uri="{FF2B5EF4-FFF2-40B4-BE49-F238E27FC236}">
                <a16:creationId xmlns:a16="http://schemas.microsoft.com/office/drawing/2014/main" id="{ACB2DA5F-2ECD-FA87-5394-32AC05C0EFEA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3995263" y="2209800"/>
            <a:ext cx="1270003" cy="959701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 lang="fr-FR" sz="3600" b="1" i="1" kern="1200" cap="all" baseline="0" dirty="0">
                <a:solidFill>
                  <a:schemeClr val="tx1"/>
                </a:solidFill>
                <a:latin typeface="Paris2024 Black" panose="02010503030201020103" pitchFamily="2" charset="0"/>
                <a:ea typeface="+mj-ea"/>
                <a:cs typeface="+mj-cs"/>
              </a:defRPr>
            </a:lvl1pPr>
          </a:lstStyle>
          <a:p>
            <a:pPr lvl="0"/>
            <a:r>
              <a:rPr lang="fr-FR"/>
              <a:t>date</a:t>
            </a:r>
          </a:p>
        </p:txBody>
      </p:sp>
      <p:sp>
        <p:nvSpPr>
          <p:cNvPr id="18" name="Espace réservé du texte 3">
            <a:extLst>
              <a:ext uri="{FF2B5EF4-FFF2-40B4-BE49-F238E27FC236}">
                <a16:creationId xmlns:a16="http://schemas.microsoft.com/office/drawing/2014/main" id="{96ECEC06-2A0C-3ECD-B0D4-6C7EED98332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7411563" y="2209800"/>
            <a:ext cx="1270003" cy="959701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 lang="fr-FR" sz="3600" b="1" i="1" kern="1200" cap="all" baseline="0" dirty="0">
                <a:solidFill>
                  <a:schemeClr val="tx1"/>
                </a:solidFill>
                <a:latin typeface="Paris2024 Black" panose="02010503030201020103" pitchFamily="2" charset="0"/>
                <a:ea typeface="+mj-ea"/>
                <a:cs typeface="+mj-cs"/>
              </a:defRPr>
            </a:lvl1pPr>
          </a:lstStyle>
          <a:p>
            <a:pPr lvl="0"/>
            <a:r>
              <a:rPr lang="fr-FR"/>
              <a:t>date</a:t>
            </a:r>
          </a:p>
        </p:txBody>
      </p: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52597076-4A41-30A9-152B-6A36A18C2A87}"/>
              </a:ext>
            </a:extLst>
          </p:cNvPr>
          <p:cNvGrpSpPr/>
          <p:nvPr/>
        </p:nvGrpSpPr>
        <p:grpSpPr>
          <a:xfrm>
            <a:off x="680561" y="3375000"/>
            <a:ext cx="7420003" cy="108000"/>
            <a:chOff x="558796" y="3375000"/>
            <a:chExt cx="7420003" cy="108000"/>
          </a:xfrm>
        </p:grpSpPr>
        <p:cxnSp>
          <p:nvCxnSpPr>
            <p:cNvPr id="11" name="Connecteur droit 10">
              <a:extLst>
                <a:ext uri="{FF2B5EF4-FFF2-40B4-BE49-F238E27FC236}">
                  <a16:creationId xmlns:a16="http://schemas.microsoft.com/office/drawing/2014/main" id="{56892238-CFD5-D9D0-AD3C-D8C645E1145F}"/>
                </a:ext>
              </a:extLst>
            </p:cNvPr>
            <p:cNvCxnSpPr>
              <a:cxnSpLocks/>
            </p:cNvCxnSpPr>
            <p:nvPr/>
          </p:nvCxnSpPr>
          <p:spPr>
            <a:xfrm>
              <a:off x="558796" y="3429000"/>
              <a:ext cx="7366004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2" name="Groupe 21">
              <a:extLst>
                <a:ext uri="{FF2B5EF4-FFF2-40B4-BE49-F238E27FC236}">
                  <a16:creationId xmlns:a16="http://schemas.microsoft.com/office/drawing/2014/main" id="{BA6799F4-CD3A-8AF2-E489-681D4B62E00D}"/>
                </a:ext>
              </a:extLst>
            </p:cNvPr>
            <p:cNvGrpSpPr/>
            <p:nvPr/>
          </p:nvGrpSpPr>
          <p:grpSpPr>
            <a:xfrm>
              <a:off x="1089001" y="3375000"/>
              <a:ext cx="6889798" cy="108000"/>
              <a:chOff x="1089001" y="3375000"/>
              <a:chExt cx="6889798" cy="108000"/>
            </a:xfrm>
          </p:grpSpPr>
          <p:sp>
            <p:nvSpPr>
              <p:cNvPr id="19" name="Ellipse 18">
                <a:extLst>
                  <a:ext uri="{FF2B5EF4-FFF2-40B4-BE49-F238E27FC236}">
                    <a16:creationId xmlns:a16="http://schemas.microsoft.com/office/drawing/2014/main" id="{23AE60C6-ED22-C878-BEAA-1D198284B99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454499" y="3375000"/>
                <a:ext cx="108000" cy="1080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endParaRPr lang="fr-FR" b="1">
                  <a:latin typeface="Source Sans Pro" panose="020B0503030403020204" pitchFamily="34" charset="77"/>
                </a:endParaRPr>
              </a:p>
            </p:txBody>
          </p:sp>
          <p:sp>
            <p:nvSpPr>
              <p:cNvPr id="20" name="Ellipse 19">
                <a:extLst>
                  <a:ext uri="{FF2B5EF4-FFF2-40B4-BE49-F238E27FC236}">
                    <a16:creationId xmlns:a16="http://schemas.microsoft.com/office/drawing/2014/main" id="{0766410A-091E-2E59-ECB1-A0335DF787E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870799" y="3375000"/>
                <a:ext cx="108000" cy="1080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endParaRPr lang="fr-FR" b="1">
                  <a:latin typeface="Source Sans Pro" panose="020B0503030403020204" pitchFamily="34" charset="77"/>
                </a:endParaRPr>
              </a:p>
            </p:txBody>
          </p:sp>
          <p:sp>
            <p:nvSpPr>
              <p:cNvPr id="21" name="Ellipse 20">
                <a:extLst>
                  <a:ext uri="{FF2B5EF4-FFF2-40B4-BE49-F238E27FC236}">
                    <a16:creationId xmlns:a16="http://schemas.microsoft.com/office/drawing/2014/main" id="{05E42A1A-FD14-24DC-ED86-A8392CA611A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89001" y="3375000"/>
                <a:ext cx="108000" cy="1080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endParaRPr lang="fr-FR" b="1">
                  <a:latin typeface="Source Sans Pro" panose="020B0503030403020204" pitchFamily="34" charset="77"/>
                </a:endParaRPr>
              </a:p>
            </p:txBody>
          </p:sp>
        </p:grpSp>
      </p:grpSp>
      <p:sp>
        <p:nvSpPr>
          <p:cNvPr id="5" name="Espace réservé de la date 14">
            <a:extLst>
              <a:ext uri="{FF2B5EF4-FFF2-40B4-BE49-F238E27FC236}">
                <a16:creationId xmlns:a16="http://schemas.microsoft.com/office/drawing/2014/main" id="{A4C6332E-6B61-DF0E-5C77-3F10BC3E1CD8}"/>
              </a:ext>
            </a:extLst>
          </p:cNvPr>
          <p:cNvSpPr txBox="1">
            <a:spLocks/>
          </p:cNvSpPr>
          <p:nvPr/>
        </p:nvSpPr>
        <p:spPr>
          <a:xfrm rot="16200000">
            <a:off x="-276481" y="3367442"/>
            <a:ext cx="1135118" cy="123119"/>
          </a:xfrm>
          <a:prstGeom prst="rect">
            <a:avLst/>
          </a:prstGeom>
        </p:spPr>
        <p:txBody>
          <a:bodyPr anchor="ctr"/>
          <a:lstStyle>
            <a:defPPr>
              <a:defRPr lang="fr-FR"/>
            </a:defPPr>
            <a:lvl1pPr marL="0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8686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7372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06058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74745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43431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12117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80803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49489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800" b="1" i="0" kern="1200" spc="100" baseline="0">
                <a:solidFill>
                  <a:schemeClr val="tx1"/>
                </a:solidFill>
                <a:latin typeface="Paris2024" panose="02010503030201020103" pitchFamily="2" charset="0"/>
                <a:ea typeface="+mn-ea"/>
                <a:cs typeface="+mn-cs"/>
              </a:rPr>
              <a:t>PARIS2024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E249780C-B224-19F7-4244-C98726F420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9764" y="487680"/>
            <a:ext cx="6336950" cy="518160"/>
          </a:xfrm>
        </p:spPr>
        <p:txBody>
          <a:bodyPr anchor="t">
            <a:noAutofit/>
          </a:bodyPr>
          <a:lstStyle>
            <a:lvl1pPr>
              <a:defRPr lang="fr-FR" sz="4000" b="1" i="1" kern="1200" cap="all" baseline="0">
                <a:solidFill>
                  <a:schemeClr val="tx1"/>
                </a:solidFill>
                <a:latin typeface="Paris2024 Black" panose="02010503030201020103" pitchFamily="2" charset="0"/>
                <a:ea typeface="+mj-ea"/>
                <a:cs typeface="+mj-cs"/>
              </a:defRPr>
            </a:lvl1pPr>
          </a:lstStyle>
          <a:p>
            <a:r>
              <a:rPr lang="fr-FR"/>
              <a:t>Titre de la slide</a:t>
            </a:r>
          </a:p>
        </p:txBody>
      </p:sp>
      <p:sp>
        <p:nvSpPr>
          <p:cNvPr id="12" name="Espace réservé du texte 12">
            <a:extLst>
              <a:ext uri="{FF2B5EF4-FFF2-40B4-BE49-F238E27FC236}">
                <a16:creationId xmlns:a16="http://schemas.microsoft.com/office/drawing/2014/main" id="{1D6B4840-93E4-1713-E64F-2309F7E2550C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9763" y="1006710"/>
            <a:ext cx="6336950" cy="486585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7938" indent="0">
              <a:lnSpc>
                <a:spcPct val="80000"/>
              </a:lnSpc>
              <a:spcAft>
                <a:spcPts val="0"/>
              </a:spcAft>
              <a:tabLst/>
              <a:defRPr lang="fr-FR" sz="2000" b="1" i="0" kern="1200" cap="all" baseline="0" dirty="0">
                <a:solidFill>
                  <a:schemeClr val="tx1"/>
                </a:solidFill>
                <a:latin typeface="Paris2024" panose="02010503030201020103" pitchFamily="2" charset="0"/>
                <a:ea typeface="+mn-ea"/>
                <a:cs typeface="+mn-cs"/>
              </a:defRPr>
            </a:lvl1pPr>
            <a:lvl2pPr marL="7938" indent="0">
              <a:tabLst/>
              <a:defRPr sz="1600" b="0" i="0">
                <a:latin typeface="Paris2024 Semibold" panose="02010503030201020103" pitchFamily="2" charset="0"/>
              </a:defRPr>
            </a:lvl2pPr>
            <a:lvl3pPr marL="7938" indent="0">
              <a:tabLst/>
              <a:defRPr sz="1400" b="0" i="0">
                <a:latin typeface="Source Sans Pro" panose="020B0503030403020204" pitchFamily="34" charset="77"/>
              </a:defRPr>
            </a:lvl3pPr>
            <a:lvl4pPr marL="7938" indent="0">
              <a:tabLst/>
              <a:defRPr sz="1400" b="1" i="0">
                <a:latin typeface="Source Sans Pro" panose="020B0503030403020204" pitchFamily="34" charset="77"/>
              </a:defRPr>
            </a:lvl4pPr>
            <a:lvl5pPr marL="7938" indent="0">
              <a:tabLst/>
              <a:defRPr sz="1400"/>
            </a:lvl5pPr>
          </a:lstStyle>
          <a:p>
            <a:pPr lvl="0"/>
            <a:r>
              <a:rPr lang="fr-FR"/>
              <a:t>Sous-titre de la slide</a:t>
            </a:r>
          </a:p>
        </p:txBody>
      </p:sp>
    </p:spTree>
    <p:extLst>
      <p:ext uri="{BB962C8B-B14F-4D97-AF65-F5344CB8AC3E}">
        <p14:creationId xmlns:p14="http://schemas.microsoft.com/office/powerpoint/2010/main" val="2381059230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git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 descr="Une image contenant moniteur, noir, photo, assis&#10;&#10;Description générée automatiquement">
            <a:extLst>
              <a:ext uri="{FF2B5EF4-FFF2-40B4-BE49-F238E27FC236}">
                <a16:creationId xmlns:a16="http://schemas.microsoft.com/office/drawing/2014/main" id="{3DB0D0D7-1D96-CFB0-2986-F3ADD223DDE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57162" y="-174285"/>
            <a:ext cx="6558117" cy="7090650"/>
          </a:xfrm>
          <a:prstGeom prst="rect">
            <a:avLst/>
          </a:prstGeom>
          <a:effectLst/>
        </p:spPr>
      </p:pic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FFF2BE2F-DC95-10A1-0619-F8FE00F2E43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¤1 Medical Meeting 04 -12 - 2023</a:t>
            </a:r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996C34B-A806-F35B-8E5B-71D3B4A984A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5569918-0B2F-4649-838B-5A48C61CC09E}" type="slidenum">
              <a:rPr lang="fr-FR" smtClean="0"/>
              <a:t>‹#›</a:t>
            </a:fld>
            <a:endParaRPr lang="fr-FR"/>
          </a:p>
        </p:txBody>
      </p:sp>
      <p:sp>
        <p:nvSpPr>
          <p:cNvPr id="2" name="Espace réservé de la date 14">
            <a:extLst>
              <a:ext uri="{FF2B5EF4-FFF2-40B4-BE49-F238E27FC236}">
                <a16:creationId xmlns:a16="http://schemas.microsoft.com/office/drawing/2014/main" id="{57A40369-F7F0-FB48-D270-51798716825D}"/>
              </a:ext>
            </a:extLst>
          </p:cNvPr>
          <p:cNvSpPr txBox="1">
            <a:spLocks/>
          </p:cNvSpPr>
          <p:nvPr/>
        </p:nvSpPr>
        <p:spPr>
          <a:xfrm rot="16200000">
            <a:off x="-276481" y="3367442"/>
            <a:ext cx="1135118" cy="123119"/>
          </a:xfrm>
          <a:prstGeom prst="rect">
            <a:avLst/>
          </a:prstGeom>
        </p:spPr>
        <p:txBody>
          <a:bodyPr anchor="ctr"/>
          <a:lstStyle>
            <a:defPPr>
              <a:defRPr lang="fr-FR"/>
            </a:defPPr>
            <a:lvl1pPr marL="0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8686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7372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06058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74745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43431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12117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80803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49489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800" b="1" i="0" kern="1200" spc="100" baseline="0">
                <a:solidFill>
                  <a:schemeClr val="tx1"/>
                </a:solidFill>
                <a:latin typeface="Paris2024" panose="02010503030201020103" pitchFamily="2" charset="0"/>
                <a:ea typeface="+mn-ea"/>
                <a:cs typeface="+mn-cs"/>
              </a:rPr>
              <a:t>PARIS2024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D2E683BF-10CB-7B82-E30B-435A9A5C40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9765" y="487680"/>
            <a:ext cx="4919698" cy="518160"/>
          </a:xfrm>
        </p:spPr>
        <p:txBody>
          <a:bodyPr anchor="t">
            <a:noAutofit/>
          </a:bodyPr>
          <a:lstStyle>
            <a:lvl1pPr>
              <a:defRPr lang="fr-FR" sz="4000" b="1" i="1" kern="1200" cap="all" baseline="0">
                <a:solidFill>
                  <a:schemeClr val="tx1"/>
                </a:solidFill>
                <a:latin typeface="Paris2024 Black" panose="02010503030201020103" pitchFamily="2" charset="0"/>
                <a:ea typeface="+mj-ea"/>
                <a:cs typeface="+mj-cs"/>
              </a:defRPr>
            </a:lvl1pPr>
          </a:lstStyle>
          <a:p>
            <a:r>
              <a:rPr lang="fr-FR"/>
              <a:t>Titre de la slide</a:t>
            </a:r>
          </a:p>
        </p:txBody>
      </p:sp>
      <p:sp>
        <p:nvSpPr>
          <p:cNvPr id="7" name="Espace réservé du texte 12">
            <a:extLst>
              <a:ext uri="{FF2B5EF4-FFF2-40B4-BE49-F238E27FC236}">
                <a16:creationId xmlns:a16="http://schemas.microsoft.com/office/drawing/2014/main" id="{A7CEB279-DCBC-7989-63EC-C2D935A30F6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9764" y="1006710"/>
            <a:ext cx="4919698" cy="486585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7938" indent="0">
              <a:lnSpc>
                <a:spcPct val="80000"/>
              </a:lnSpc>
              <a:spcAft>
                <a:spcPts val="0"/>
              </a:spcAft>
              <a:tabLst/>
              <a:defRPr lang="fr-FR" sz="2000" b="1" i="0" kern="1200" cap="all" baseline="0" dirty="0">
                <a:solidFill>
                  <a:schemeClr val="tx1"/>
                </a:solidFill>
                <a:latin typeface="Paris2024" panose="02010503030201020103" pitchFamily="2" charset="0"/>
                <a:ea typeface="+mn-ea"/>
                <a:cs typeface="+mn-cs"/>
              </a:defRPr>
            </a:lvl1pPr>
            <a:lvl2pPr marL="7938" indent="0">
              <a:tabLst/>
              <a:defRPr sz="1600" b="0" i="0">
                <a:latin typeface="Paris2024 Semibold" panose="02010503030201020103" pitchFamily="2" charset="0"/>
              </a:defRPr>
            </a:lvl2pPr>
            <a:lvl3pPr marL="7938" indent="0">
              <a:tabLst/>
              <a:defRPr sz="1400" b="0" i="0">
                <a:latin typeface="Source Sans Pro" panose="020B0503030403020204" pitchFamily="34" charset="77"/>
              </a:defRPr>
            </a:lvl3pPr>
            <a:lvl4pPr marL="7938" indent="0">
              <a:tabLst/>
              <a:defRPr sz="1400" b="1" i="0">
                <a:latin typeface="Source Sans Pro" panose="020B0503030403020204" pitchFamily="34" charset="77"/>
              </a:defRPr>
            </a:lvl4pPr>
            <a:lvl5pPr marL="7938" indent="0">
              <a:tabLst/>
              <a:defRPr sz="1400"/>
            </a:lvl5pPr>
          </a:lstStyle>
          <a:p>
            <a:pPr lvl="0"/>
            <a:r>
              <a:rPr lang="fr-FR"/>
              <a:t>Sous-titre de la slide</a:t>
            </a:r>
          </a:p>
        </p:txBody>
      </p:sp>
      <p:sp>
        <p:nvSpPr>
          <p:cNvPr id="9" name="Espace réservé pour une image  3">
            <a:extLst>
              <a:ext uri="{FF2B5EF4-FFF2-40B4-BE49-F238E27FC236}">
                <a16:creationId xmlns:a16="http://schemas.microsoft.com/office/drawing/2014/main" id="{3CCF80DF-28B5-8066-83E0-EEBEA9E5D0C4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612652" y="754103"/>
            <a:ext cx="4514590" cy="616226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/>
          <a:lstStyle>
            <a:lvl1pPr algn="ctr">
              <a:defRPr sz="1800"/>
            </a:lvl1pPr>
          </a:lstStyle>
          <a:p>
            <a:endParaRPr lang="fr-FR"/>
          </a:p>
        </p:txBody>
      </p:sp>
      <p:sp>
        <p:nvSpPr>
          <p:cNvPr id="10" name="Espace réservé du texte 3">
            <a:extLst>
              <a:ext uri="{FF2B5EF4-FFF2-40B4-BE49-F238E27FC236}">
                <a16:creationId xmlns:a16="http://schemas.microsoft.com/office/drawing/2014/main" id="{09692DFD-653D-02F9-1F45-AABB0AF1CD9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29764" y="2769519"/>
            <a:ext cx="4919698" cy="3500749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1200" b="0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1" name="Espace réservé du texte 12">
            <a:extLst>
              <a:ext uri="{FF2B5EF4-FFF2-40B4-BE49-F238E27FC236}">
                <a16:creationId xmlns:a16="http://schemas.microsoft.com/office/drawing/2014/main" id="{23D5FB18-92B1-2C3E-A9E8-99FE995E7AC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29763" y="2012550"/>
            <a:ext cx="4919700" cy="71120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7938" indent="0">
              <a:lnSpc>
                <a:spcPct val="80000"/>
              </a:lnSpc>
              <a:spcAft>
                <a:spcPts val="0"/>
              </a:spcAft>
              <a:tabLst/>
              <a:defRPr lang="fr-FR" sz="1800" b="1" i="0" kern="1200" cap="none" baseline="0" dirty="0">
                <a:solidFill>
                  <a:schemeClr val="tx1"/>
                </a:solidFill>
                <a:latin typeface="Paris2024" panose="02010503030201020103" pitchFamily="2" charset="0"/>
                <a:ea typeface="+mn-ea"/>
                <a:cs typeface="+mn-cs"/>
              </a:defRPr>
            </a:lvl1pPr>
            <a:lvl2pPr marL="7938" indent="0">
              <a:tabLst/>
              <a:defRPr sz="1600" b="0" i="0">
                <a:latin typeface="Paris2024 Semibold" panose="02010503030201020103" pitchFamily="2" charset="0"/>
              </a:defRPr>
            </a:lvl2pPr>
            <a:lvl3pPr marL="7938" indent="0">
              <a:tabLst/>
              <a:defRPr sz="1400" b="0" i="0">
                <a:latin typeface="Source Sans Pro" panose="020B0503030403020204" pitchFamily="34" charset="77"/>
              </a:defRPr>
            </a:lvl3pPr>
            <a:lvl4pPr marL="7938" indent="0">
              <a:tabLst/>
              <a:defRPr sz="1400" b="1" i="0">
                <a:latin typeface="Source Sans Pro" panose="020B0503030403020204" pitchFamily="34" charset="77"/>
              </a:defRPr>
            </a:lvl4pPr>
            <a:lvl5pPr marL="7938" indent="0">
              <a:tabLst/>
              <a:defRPr sz="1400"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631110159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git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Espace réservé pour une image  20">
            <a:extLst>
              <a:ext uri="{FF2B5EF4-FFF2-40B4-BE49-F238E27FC236}">
                <a16:creationId xmlns:a16="http://schemas.microsoft.com/office/drawing/2014/main" id="{BB7A3187-50C3-DF3E-0E36-BF6B3F2A6D3B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7261248" y="1288472"/>
            <a:ext cx="4016352" cy="5569528"/>
          </a:xfrm>
          <a:custGeom>
            <a:avLst/>
            <a:gdLst>
              <a:gd name="connsiteX0" fmla="*/ 1993588 w 4016352"/>
              <a:gd name="connsiteY0" fmla="*/ 69273 h 5569528"/>
              <a:gd name="connsiteX1" fmla="*/ 1887370 w 4016352"/>
              <a:gd name="connsiteY1" fmla="*/ 175491 h 5569528"/>
              <a:gd name="connsiteX2" fmla="*/ 1993588 w 4016352"/>
              <a:gd name="connsiteY2" fmla="*/ 281709 h 5569528"/>
              <a:gd name="connsiteX3" fmla="*/ 2099806 w 4016352"/>
              <a:gd name="connsiteY3" fmla="*/ 175491 h 5569528"/>
              <a:gd name="connsiteX4" fmla="*/ 1993588 w 4016352"/>
              <a:gd name="connsiteY4" fmla="*/ 69273 h 5569528"/>
              <a:gd name="connsiteX5" fmla="*/ 0 w 4016352"/>
              <a:gd name="connsiteY5" fmla="*/ 0 h 5569528"/>
              <a:gd name="connsiteX6" fmla="*/ 4016352 w 4016352"/>
              <a:gd name="connsiteY6" fmla="*/ 0 h 5569528"/>
              <a:gd name="connsiteX7" fmla="*/ 4016352 w 4016352"/>
              <a:gd name="connsiteY7" fmla="*/ 5569528 h 5569528"/>
              <a:gd name="connsiteX8" fmla="*/ 0 w 4016352"/>
              <a:gd name="connsiteY8" fmla="*/ 5569528 h 55695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16352" h="5569528">
                <a:moveTo>
                  <a:pt x="1993588" y="69273"/>
                </a:moveTo>
                <a:cubicBezTo>
                  <a:pt x="1934925" y="69273"/>
                  <a:pt x="1887370" y="116828"/>
                  <a:pt x="1887370" y="175491"/>
                </a:cubicBezTo>
                <a:cubicBezTo>
                  <a:pt x="1887370" y="234154"/>
                  <a:pt x="1934925" y="281709"/>
                  <a:pt x="1993588" y="281709"/>
                </a:cubicBezTo>
                <a:cubicBezTo>
                  <a:pt x="2052251" y="281709"/>
                  <a:pt x="2099806" y="234154"/>
                  <a:pt x="2099806" y="175491"/>
                </a:cubicBezTo>
                <a:cubicBezTo>
                  <a:pt x="2099806" y="116828"/>
                  <a:pt x="2052251" y="69273"/>
                  <a:pt x="1993588" y="69273"/>
                </a:cubicBezTo>
                <a:close/>
                <a:moveTo>
                  <a:pt x="0" y="0"/>
                </a:moveTo>
                <a:lnTo>
                  <a:pt x="4016352" y="0"/>
                </a:lnTo>
                <a:lnTo>
                  <a:pt x="4016352" y="5569528"/>
                </a:lnTo>
                <a:lnTo>
                  <a:pt x="0" y="5569528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 algn="ctr">
              <a:defRPr sz="1800"/>
            </a:lvl1pPr>
          </a:lstStyle>
          <a:p>
            <a:endParaRPr lang="fr-FR"/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E1774FE0-8FA6-FC41-B3E8-7ADA599DBCB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73506" y="782871"/>
            <a:ext cx="15375587" cy="6075129"/>
          </a:xfrm>
          <a:prstGeom prst="rect">
            <a:avLst/>
          </a:prstGeom>
        </p:spPr>
      </p:pic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FFF2BE2F-DC95-10A1-0619-F8FE00F2E43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¤1 Medical Meeting 04 -12 - 2023</a:t>
            </a:r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996C34B-A806-F35B-8E5B-71D3B4A984A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5569918-0B2F-4649-838B-5A48C61CC09E}" type="slidenum">
              <a:rPr lang="fr-FR" smtClean="0"/>
              <a:t>‹#›</a:t>
            </a:fld>
            <a:endParaRPr lang="fr-FR"/>
          </a:p>
        </p:txBody>
      </p:sp>
      <p:sp>
        <p:nvSpPr>
          <p:cNvPr id="2" name="Espace réservé de la date 14">
            <a:extLst>
              <a:ext uri="{FF2B5EF4-FFF2-40B4-BE49-F238E27FC236}">
                <a16:creationId xmlns:a16="http://schemas.microsoft.com/office/drawing/2014/main" id="{57A40369-F7F0-FB48-D270-51798716825D}"/>
              </a:ext>
            </a:extLst>
          </p:cNvPr>
          <p:cNvSpPr txBox="1">
            <a:spLocks/>
          </p:cNvSpPr>
          <p:nvPr/>
        </p:nvSpPr>
        <p:spPr>
          <a:xfrm rot="16200000">
            <a:off x="-276481" y="3367442"/>
            <a:ext cx="1135118" cy="123119"/>
          </a:xfrm>
          <a:prstGeom prst="rect">
            <a:avLst/>
          </a:prstGeom>
        </p:spPr>
        <p:txBody>
          <a:bodyPr anchor="ctr"/>
          <a:lstStyle>
            <a:defPPr>
              <a:defRPr lang="fr-FR"/>
            </a:defPPr>
            <a:lvl1pPr marL="0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8686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7372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06058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74745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43431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12117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80803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49489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800" b="1" i="0" kern="1200" spc="100" baseline="0">
                <a:solidFill>
                  <a:schemeClr val="tx1"/>
                </a:solidFill>
                <a:latin typeface="Paris2024" panose="02010503030201020103" pitchFamily="2" charset="0"/>
                <a:ea typeface="+mn-ea"/>
                <a:cs typeface="+mn-cs"/>
              </a:rPr>
              <a:t>PARIS2024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D2E683BF-10CB-7B82-E30B-435A9A5C40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9764" y="487680"/>
            <a:ext cx="6354360" cy="518160"/>
          </a:xfrm>
        </p:spPr>
        <p:txBody>
          <a:bodyPr anchor="t">
            <a:noAutofit/>
          </a:bodyPr>
          <a:lstStyle>
            <a:lvl1pPr>
              <a:defRPr lang="fr-FR" sz="4000" b="1" i="1" kern="1200" cap="all" baseline="0">
                <a:solidFill>
                  <a:schemeClr val="tx1"/>
                </a:solidFill>
                <a:latin typeface="Paris2024 Black" panose="02010503030201020103" pitchFamily="2" charset="0"/>
                <a:ea typeface="+mj-ea"/>
                <a:cs typeface="+mj-cs"/>
              </a:defRPr>
            </a:lvl1pPr>
          </a:lstStyle>
          <a:p>
            <a:r>
              <a:rPr lang="fr-FR"/>
              <a:t>Titre de la slide</a:t>
            </a:r>
          </a:p>
        </p:txBody>
      </p:sp>
      <p:sp>
        <p:nvSpPr>
          <p:cNvPr id="7" name="Espace réservé du texte 12">
            <a:extLst>
              <a:ext uri="{FF2B5EF4-FFF2-40B4-BE49-F238E27FC236}">
                <a16:creationId xmlns:a16="http://schemas.microsoft.com/office/drawing/2014/main" id="{A7CEB279-DCBC-7989-63EC-C2D935A30F6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9763" y="1006710"/>
            <a:ext cx="6354360" cy="486585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7938" indent="0">
              <a:lnSpc>
                <a:spcPct val="80000"/>
              </a:lnSpc>
              <a:spcAft>
                <a:spcPts val="0"/>
              </a:spcAft>
              <a:tabLst/>
              <a:defRPr lang="fr-FR" sz="2000" b="1" i="0" kern="1200" cap="all" baseline="0" dirty="0">
                <a:solidFill>
                  <a:schemeClr val="tx1"/>
                </a:solidFill>
                <a:latin typeface="Paris2024" panose="02010503030201020103" pitchFamily="2" charset="0"/>
                <a:ea typeface="+mn-ea"/>
                <a:cs typeface="+mn-cs"/>
              </a:defRPr>
            </a:lvl1pPr>
            <a:lvl2pPr marL="7938" indent="0">
              <a:tabLst/>
              <a:defRPr sz="1600" b="0" i="0">
                <a:latin typeface="Paris2024 Semibold" panose="02010503030201020103" pitchFamily="2" charset="0"/>
              </a:defRPr>
            </a:lvl2pPr>
            <a:lvl3pPr marL="7938" indent="0">
              <a:tabLst/>
              <a:defRPr sz="1400" b="0" i="0">
                <a:latin typeface="Source Sans Pro" panose="020B0503030403020204" pitchFamily="34" charset="77"/>
              </a:defRPr>
            </a:lvl3pPr>
            <a:lvl4pPr marL="7938" indent="0">
              <a:tabLst/>
              <a:defRPr sz="1400" b="1" i="0">
                <a:latin typeface="Source Sans Pro" panose="020B0503030403020204" pitchFamily="34" charset="77"/>
              </a:defRPr>
            </a:lvl4pPr>
            <a:lvl5pPr marL="7938" indent="0">
              <a:tabLst/>
              <a:defRPr sz="1400"/>
            </a:lvl5pPr>
          </a:lstStyle>
          <a:p>
            <a:pPr lvl="0"/>
            <a:r>
              <a:rPr lang="fr-FR"/>
              <a:t>Sous-titre de la slide</a:t>
            </a:r>
          </a:p>
        </p:txBody>
      </p:sp>
      <p:sp>
        <p:nvSpPr>
          <p:cNvPr id="8" name="Espace réservé du texte 3">
            <a:extLst>
              <a:ext uri="{FF2B5EF4-FFF2-40B4-BE49-F238E27FC236}">
                <a16:creationId xmlns:a16="http://schemas.microsoft.com/office/drawing/2014/main" id="{EE2A3827-4A89-D49F-0E4E-2CC72AEE50A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29763" y="2769519"/>
            <a:ext cx="5227399" cy="3500749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1200" b="0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9" name="Espace réservé du texte 12">
            <a:extLst>
              <a:ext uri="{FF2B5EF4-FFF2-40B4-BE49-F238E27FC236}">
                <a16:creationId xmlns:a16="http://schemas.microsoft.com/office/drawing/2014/main" id="{11D15DA9-C2E2-8D38-E9C5-CBDADA0533CA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29762" y="2012550"/>
            <a:ext cx="5227401" cy="71120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7938" indent="0">
              <a:lnSpc>
                <a:spcPct val="80000"/>
              </a:lnSpc>
              <a:spcAft>
                <a:spcPts val="0"/>
              </a:spcAft>
              <a:tabLst/>
              <a:defRPr lang="fr-FR" sz="1800" b="1" i="0" kern="1200" cap="none" baseline="0" dirty="0">
                <a:solidFill>
                  <a:schemeClr val="tx1"/>
                </a:solidFill>
                <a:latin typeface="Paris2024" panose="02010503030201020103" pitchFamily="2" charset="0"/>
                <a:ea typeface="+mn-ea"/>
                <a:cs typeface="+mn-cs"/>
              </a:defRPr>
            </a:lvl1pPr>
            <a:lvl2pPr marL="7938" indent="0">
              <a:tabLst/>
              <a:defRPr sz="1600" b="0" i="0">
                <a:latin typeface="Paris2024 Semibold" panose="02010503030201020103" pitchFamily="2" charset="0"/>
              </a:defRPr>
            </a:lvl2pPr>
            <a:lvl3pPr marL="7938" indent="0">
              <a:tabLst/>
              <a:defRPr sz="1400" b="0" i="0">
                <a:latin typeface="Source Sans Pro" panose="020B0503030403020204" pitchFamily="34" charset="77"/>
              </a:defRPr>
            </a:lvl3pPr>
            <a:lvl4pPr marL="7938" indent="0">
              <a:tabLst/>
              <a:defRPr sz="1400" b="1" i="0">
                <a:latin typeface="Source Sans Pro" panose="020B0503030403020204" pitchFamily="34" charset="77"/>
              </a:defRPr>
            </a:lvl4pPr>
            <a:lvl5pPr marL="7938" indent="0">
              <a:tabLst/>
              <a:defRPr sz="1400"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1665037486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git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:a16="http://schemas.microsoft.com/office/drawing/2014/main" id="{C5640F4B-5883-628F-19C7-CFC19191D3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13905" y="495090"/>
            <a:ext cx="7878095" cy="5867819"/>
          </a:xfrm>
          <a:prstGeom prst="rect">
            <a:avLst/>
          </a:prstGeom>
        </p:spPr>
      </p:pic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FFF2BE2F-DC95-10A1-0619-F8FE00F2E43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¤1 Medical Meeting 04 -12 - 2023</a:t>
            </a:r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996C34B-A806-F35B-8E5B-71D3B4A984A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5569918-0B2F-4649-838B-5A48C61CC09E}" type="slidenum">
              <a:rPr lang="fr-FR" smtClean="0"/>
              <a:t>‹#›</a:t>
            </a:fld>
            <a:endParaRPr lang="fr-FR"/>
          </a:p>
        </p:txBody>
      </p:sp>
      <p:sp>
        <p:nvSpPr>
          <p:cNvPr id="2" name="Espace réservé de la date 14">
            <a:extLst>
              <a:ext uri="{FF2B5EF4-FFF2-40B4-BE49-F238E27FC236}">
                <a16:creationId xmlns:a16="http://schemas.microsoft.com/office/drawing/2014/main" id="{57A40369-F7F0-FB48-D270-51798716825D}"/>
              </a:ext>
            </a:extLst>
          </p:cNvPr>
          <p:cNvSpPr txBox="1">
            <a:spLocks/>
          </p:cNvSpPr>
          <p:nvPr/>
        </p:nvSpPr>
        <p:spPr>
          <a:xfrm rot="16200000">
            <a:off x="-276481" y="3367442"/>
            <a:ext cx="1135118" cy="123119"/>
          </a:xfrm>
          <a:prstGeom prst="rect">
            <a:avLst/>
          </a:prstGeom>
        </p:spPr>
        <p:txBody>
          <a:bodyPr anchor="ctr"/>
          <a:lstStyle>
            <a:defPPr>
              <a:defRPr lang="fr-FR"/>
            </a:defPPr>
            <a:lvl1pPr marL="0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8686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7372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06058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74745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43431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12117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80803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49489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800" b="1" i="0" kern="1200" spc="100" baseline="0">
                <a:solidFill>
                  <a:schemeClr val="tx1"/>
                </a:solidFill>
                <a:latin typeface="Paris2024" panose="02010503030201020103" pitchFamily="2" charset="0"/>
                <a:ea typeface="+mn-ea"/>
                <a:cs typeface="+mn-cs"/>
              </a:rPr>
              <a:t>PARIS2024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D2E683BF-10CB-7B82-E30B-435A9A5C40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9764" y="487680"/>
            <a:ext cx="4352139" cy="518160"/>
          </a:xfrm>
        </p:spPr>
        <p:txBody>
          <a:bodyPr anchor="t">
            <a:noAutofit/>
          </a:bodyPr>
          <a:lstStyle>
            <a:lvl1pPr>
              <a:defRPr lang="fr-FR" sz="4000" b="1" i="1" kern="1200" cap="all" baseline="0">
                <a:solidFill>
                  <a:schemeClr val="tx1"/>
                </a:solidFill>
                <a:latin typeface="Paris2024 Black" panose="02010503030201020103" pitchFamily="2" charset="0"/>
                <a:ea typeface="+mj-ea"/>
                <a:cs typeface="+mj-cs"/>
              </a:defRPr>
            </a:lvl1pPr>
          </a:lstStyle>
          <a:p>
            <a:r>
              <a:rPr lang="fr-FR"/>
              <a:t>Titre de la slide</a:t>
            </a:r>
          </a:p>
        </p:txBody>
      </p:sp>
      <p:sp>
        <p:nvSpPr>
          <p:cNvPr id="7" name="Espace réservé du texte 12">
            <a:extLst>
              <a:ext uri="{FF2B5EF4-FFF2-40B4-BE49-F238E27FC236}">
                <a16:creationId xmlns:a16="http://schemas.microsoft.com/office/drawing/2014/main" id="{A7CEB279-DCBC-7989-63EC-C2D935A30F6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9763" y="1006710"/>
            <a:ext cx="4352139" cy="486585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7938" indent="0">
              <a:lnSpc>
                <a:spcPct val="80000"/>
              </a:lnSpc>
              <a:spcAft>
                <a:spcPts val="0"/>
              </a:spcAft>
              <a:tabLst/>
              <a:defRPr lang="fr-FR" sz="2000" b="1" i="0" kern="1200" cap="all" baseline="0" dirty="0">
                <a:solidFill>
                  <a:schemeClr val="tx1"/>
                </a:solidFill>
                <a:latin typeface="Paris2024" panose="02010503030201020103" pitchFamily="2" charset="0"/>
                <a:ea typeface="+mn-ea"/>
                <a:cs typeface="+mn-cs"/>
              </a:defRPr>
            </a:lvl1pPr>
            <a:lvl2pPr marL="7938" indent="0">
              <a:tabLst/>
              <a:defRPr sz="1600" b="0" i="0">
                <a:latin typeface="Paris2024 Semibold" panose="02010503030201020103" pitchFamily="2" charset="0"/>
              </a:defRPr>
            </a:lvl2pPr>
            <a:lvl3pPr marL="7938" indent="0">
              <a:tabLst/>
              <a:defRPr sz="1400" b="0" i="0">
                <a:latin typeface="Source Sans Pro" panose="020B0503030403020204" pitchFamily="34" charset="77"/>
              </a:defRPr>
            </a:lvl3pPr>
            <a:lvl4pPr marL="7938" indent="0">
              <a:tabLst/>
              <a:defRPr sz="1400" b="1" i="0">
                <a:latin typeface="Source Sans Pro" panose="020B0503030403020204" pitchFamily="34" charset="77"/>
              </a:defRPr>
            </a:lvl4pPr>
            <a:lvl5pPr marL="7938" indent="0">
              <a:tabLst/>
              <a:defRPr sz="1400"/>
            </a:lvl5pPr>
          </a:lstStyle>
          <a:p>
            <a:pPr lvl="0"/>
            <a:r>
              <a:rPr lang="fr-FR"/>
              <a:t>Sous-titre de la slide</a:t>
            </a:r>
          </a:p>
        </p:txBody>
      </p:sp>
      <p:sp>
        <p:nvSpPr>
          <p:cNvPr id="5" name="Espace réservé pour une image  3">
            <a:extLst>
              <a:ext uri="{FF2B5EF4-FFF2-40B4-BE49-F238E27FC236}">
                <a16:creationId xmlns:a16="http://schemas.microsoft.com/office/drawing/2014/main" id="{0582AED6-6058-B871-8236-7920CCB7ACAE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5823329" y="1061358"/>
            <a:ext cx="6368671" cy="452029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/>
          <a:lstStyle>
            <a:lvl1pPr algn="ctr">
              <a:defRPr sz="2200"/>
            </a:lvl1pPr>
          </a:lstStyle>
          <a:p>
            <a:endParaRPr lang="fr-FR"/>
          </a:p>
        </p:txBody>
      </p:sp>
      <p:sp>
        <p:nvSpPr>
          <p:cNvPr id="8" name="Espace réservé du texte 3">
            <a:extLst>
              <a:ext uri="{FF2B5EF4-FFF2-40B4-BE49-F238E27FC236}">
                <a16:creationId xmlns:a16="http://schemas.microsoft.com/office/drawing/2014/main" id="{C82C2489-0BEA-1179-28B1-77FE2E9FEDF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29764" y="2769520"/>
            <a:ext cx="4352139" cy="2812132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1200" b="0" i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9" name="Espace réservé du texte 12">
            <a:extLst>
              <a:ext uri="{FF2B5EF4-FFF2-40B4-BE49-F238E27FC236}">
                <a16:creationId xmlns:a16="http://schemas.microsoft.com/office/drawing/2014/main" id="{691BADD9-5DF4-CCD4-44A7-BDEC43CCAAF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29763" y="2012550"/>
            <a:ext cx="4352141" cy="71120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7938" indent="0">
              <a:lnSpc>
                <a:spcPct val="80000"/>
              </a:lnSpc>
              <a:spcAft>
                <a:spcPts val="0"/>
              </a:spcAft>
              <a:tabLst/>
              <a:defRPr lang="fr-FR" sz="1800" b="1" i="0" kern="1200" cap="none" baseline="0" dirty="0">
                <a:solidFill>
                  <a:schemeClr val="tx1"/>
                </a:solidFill>
                <a:latin typeface="Paris2024" panose="02010503030201020103" pitchFamily="2" charset="0"/>
                <a:ea typeface="+mn-ea"/>
                <a:cs typeface="+mn-cs"/>
              </a:defRPr>
            </a:lvl1pPr>
            <a:lvl2pPr marL="7938" indent="0">
              <a:tabLst/>
              <a:defRPr sz="1600" b="0" i="0">
                <a:latin typeface="Paris2024 Semibold" panose="02010503030201020103" pitchFamily="2" charset="0"/>
              </a:defRPr>
            </a:lvl2pPr>
            <a:lvl3pPr marL="7938" indent="0">
              <a:tabLst/>
              <a:defRPr sz="1400" b="0" i="0">
                <a:latin typeface="Source Sans Pro" panose="020B0503030403020204" pitchFamily="34" charset="77"/>
              </a:defRPr>
            </a:lvl3pPr>
            <a:lvl4pPr marL="7938" indent="0">
              <a:tabLst/>
              <a:defRPr sz="1400" b="1" i="0">
                <a:latin typeface="Source Sans Pro" panose="020B0503030403020204" pitchFamily="34" charset="77"/>
              </a:defRPr>
            </a:lvl4pPr>
            <a:lvl5pPr marL="7938" indent="0">
              <a:tabLst/>
              <a:defRPr sz="1400"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1396949715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eu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FFF2BE2F-DC95-10A1-0619-F8FE00F2E43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¤1 Medical Meeting 04 -12 - 2023</a:t>
            </a:r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996C34B-A806-F35B-8E5B-71D3B4A984A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5569918-0B2F-4649-838B-5A48C61CC09E}" type="slidenum">
              <a:rPr lang="fr-FR" smtClean="0"/>
              <a:t>‹#›</a:t>
            </a:fld>
            <a:endParaRPr lang="fr-FR"/>
          </a:p>
        </p:txBody>
      </p:sp>
      <p:sp>
        <p:nvSpPr>
          <p:cNvPr id="2" name="Espace réservé de la date 14">
            <a:extLst>
              <a:ext uri="{FF2B5EF4-FFF2-40B4-BE49-F238E27FC236}">
                <a16:creationId xmlns:a16="http://schemas.microsoft.com/office/drawing/2014/main" id="{57A40369-F7F0-FB48-D270-51798716825D}"/>
              </a:ext>
            </a:extLst>
          </p:cNvPr>
          <p:cNvSpPr txBox="1">
            <a:spLocks/>
          </p:cNvSpPr>
          <p:nvPr/>
        </p:nvSpPr>
        <p:spPr>
          <a:xfrm rot="16200000">
            <a:off x="-276481" y="3367442"/>
            <a:ext cx="1135118" cy="123119"/>
          </a:xfrm>
          <a:prstGeom prst="rect">
            <a:avLst/>
          </a:prstGeom>
        </p:spPr>
        <p:txBody>
          <a:bodyPr anchor="ctr"/>
          <a:lstStyle>
            <a:defPPr>
              <a:defRPr lang="fr-FR"/>
            </a:defPPr>
            <a:lvl1pPr marL="0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8686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7372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06058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74745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43431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12117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80803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49489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800" b="1" i="0" kern="1200" spc="100" baseline="0">
                <a:solidFill>
                  <a:schemeClr val="tx1"/>
                </a:solidFill>
                <a:latin typeface="Paris2024" panose="02010503030201020103" pitchFamily="2" charset="0"/>
                <a:ea typeface="+mn-ea"/>
                <a:cs typeface="+mn-cs"/>
              </a:rPr>
              <a:t>PARIS2024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D2E683BF-10CB-7B82-E30B-435A9A5C40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9764" y="487680"/>
            <a:ext cx="10932468" cy="518160"/>
          </a:xfrm>
        </p:spPr>
        <p:txBody>
          <a:bodyPr anchor="t">
            <a:noAutofit/>
          </a:bodyPr>
          <a:lstStyle>
            <a:lvl1pPr>
              <a:defRPr lang="fr-FR" sz="4000" b="1" i="1" kern="1200" cap="all" baseline="0">
                <a:solidFill>
                  <a:schemeClr val="tx1"/>
                </a:solidFill>
                <a:latin typeface="Paris2024 Black" panose="02010503030201020103" pitchFamily="2" charset="0"/>
                <a:ea typeface="+mj-ea"/>
                <a:cs typeface="+mj-cs"/>
              </a:defRPr>
            </a:lvl1pPr>
          </a:lstStyle>
          <a:p>
            <a:r>
              <a:rPr lang="fr-FR"/>
              <a:t>Titre de la slide</a:t>
            </a:r>
          </a:p>
        </p:txBody>
      </p:sp>
      <p:sp>
        <p:nvSpPr>
          <p:cNvPr id="7" name="Espace réservé du texte 12">
            <a:extLst>
              <a:ext uri="{FF2B5EF4-FFF2-40B4-BE49-F238E27FC236}">
                <a16:creationId xmlns:a16="http://schemas.microsoft.com/office/drawing/2014/main" id="{A7CEB279-DCBC-7989-63EC-C2D935A30F6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9763" y="1006710"/>
            <a:ext cx="10932468" cy="486585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7938" indent="0">
              <a:lnSpc>
                <a:spcPct val="80000"/>
              </a:lnSpc>
              <a:spcAft>
                <a:spcPts val="0"/>
              </a:spcAft>
              <a:tabLst/>
              <a:defRPr lang="fr-FR" sz="2000" b="1" i="0" kern="1200" cap="all" baseline="0" dirty="0">
                <a:solidFill>
                  <a:schemeClr val="tx1"/>
                </a:solidFill>
                <a:latin typeface="Paris2024" panose="02010503030201020103" pitchFamily="2" charset="0"/>
                <a:ea typeface="+mn-ea"/>
                <a:cs typeface="+mn-cs"/>
              </a:defRPr>
            </a:lvl1pPr>
            <a:lvl2pPr marL="7938" indent="0">
              <a:tabLst/>
              <a:defRPr sz="1600" b="0" i="0">
                <a:latin typeface="Paris2024 Semibold" panose="02010503030201020103" pitchFamily="2" charset="0"/>
              </a:defRPr>
            </a:lvl2pPr>
            <a:lvl3pPr marL="7938" indent="0">
              <a:tabLst/>
              <a:defRPr sz="1400" b="0" i="0">
                <a:latin typeface="Source Sans Pro" panose="020B0503030403020204" pitchFamily="34" charset="77"/>
              </a:defRPr>
            </a:lvl3pPr>
            <a:lvl4pPr marL="7938" indent="0">
              <a:tabLst/>
              <a:defRPr sz="1400" b="1" i="0">
                <a:latin typeface="Source Sans Pro" panose="020B0503030403020204" pitchFamily="34" charset="77"/>
              </a:defRPr>
            </a:lvl4pPr>
            <a:lvl5pPr marL="7938" indent="0">
              <a:tabLst/>
              <a:defRPr sz="1400"/>
            </a:lvl5pPr>
          </a:lstStyle>
          <a:p>
            <a:pPr lvl="0"/>
            <a:r>
              <a:rPr lang="fr-FR"/>
              <a:t>Sous-titre de la slide</a:t>
            </a:r>
          </a:p>
        </p:txBody>
      </p:sp>
    </p:spTree>
    <p:extLst>
      <p:ext uri="{BB962C8B-B14F-4D97-AF65-F5344CB8AC3E}">
        <p14:creationId xmlns:p14="http://schemas.microsoft.com/office/powerpoint/2010/main" val="1374715259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FFF2BE2F-DC95-10A1-0619-F8FE00F2E43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¤1 Medical Meeting 04 -12 - 2023</a:t>
            </a:r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996C34B-A806-F35B-8E5B-71D3B4A984A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5569918-0B2F-4649-838B-5A48C61CC09E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2" name="Espace réservé de la date 14">
            <a:extLst>
              <a:ext uri="{FF2B5EF4-FFF2-40B4-BE49-F238E27FC236}">
                <a16:creationId xmlns:a16="http://schemas.microsoft.com/office/drawing/2014/main" id="{57A40369-F7F0-FB48-D270-51798716825D}"/>
              </a:ext>
            </a:extLst>
          </p:cNvPr>
          <p:cNvSpPr txBox="1">
            <a:spLocks/>
          </p:cNvSpPr>
          <p:nvPr/>
        </p:nvSpPr>
        <p:spPr>
          <a:xfrm rot="16200000">
            <a:off x="-276481" y="3367442"/>
            <a:ext cx="1135118" cy="123119"/>
          </a:xfrm>
          <a:prstGeom prst="rect">
            <a:avLst/>
          </a:prstGeom>
        </p:spPr>
        <p:txBody>
          <a:bodyPr anchor="ctr"/>
          <a:lstStyle>
            <a:defPPr>
              <a:defRPr lang="fr-FR"/>
            </a:defPPr>
            <a:lvl1pPr marL="0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8686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7372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06058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74745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43431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12117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80803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49489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800" b="1" i="0" kern="1200" spc="100" baseline="0">
                <a:solidFill>
                  <a:schemeClr val="bg1"/>
                </a:solidFill>
                <a:latin typeface="Paris2024" panose="02010503030201020103" pitchFamily="2" charset="0"/>
                <a:ea typeface="+mn-ea"/>
                <a:cs typeface="+mn-cs"/>
              </a:rPr>
              <a:t>PARIS2024</a:t>
            </a:r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6380983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V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FFF2BE2F-DC95-10A1-0619-F8FE00F2E43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¤1 Medical Meeting 04 -12 - 2023</a:t>
            </a:r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996C34B-A806-F35B-8E5B-71D3B4A984A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5569918-0B2F-4649-838B-5A48C61CC09E}" type="slidenum">
              <a:rPr lang="fr-FR" smtClean="0"/>
              <a:t>‹#›</a:t>
            </a:fld>
            <a:endParaRPr lang="fr-FR"/>
          </a:p>
        </p:txBody>
      </p:sp>
      <p:sp>
        <p:nvSpPr>
          <p:cNvPr id="2" name="Espace réservé de la date 14">
            <a:extLst>
              <a:ext uri="{FF2B5EF4-FFF2-40B4-BE49-F238E27FC236}">
                <a16:creationId xmlns:a16="http://schemas.microsoft.com/office/drawing/2014/main" id="{57A40369-F7F0-FB48-D270-51798716825D}"/>
              </a:ext>
            </a:extLst>
          </p:cNvPr>
          <p:cNvSpPr txBox="1">
            <a:spLocks/>
          </p:cNvSpPr>
          <p:nvPr/>
        </p:nvSpPr>
        <p:spPr>
          <a:xfrm rot="16200000">
            <a:off x="-276481" y="3367442"/>
            <a:ext cx="1135118" cy="123119"/>
          </a:xfrm>
          <a:prstGeom prst="rect">
            <a:avLst/>
          </a:prstGeom>
        </p:spPr>
        <p:txBody>
          <a:bodyPr anchor="ctr"/>
          <a:lstStyle>
            <a:defPPr>
              <a:defRPr lang="fr-FR"/>
            </a:defPPr>
            <a:lvl1pPr marL="0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8686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7372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06058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74745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43431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12117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80803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49489" algn="l" defTabSz="737372" rtl="0" eaLnBrk="1" latinLnBrk="0" hangingPunct="1">
              <a:defRPr sz="14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800" b="1" i="0" kern="1200" spc="100" baseline="0">
                <a:solidFill>
                  <a:schemeClr val="tx1"/>
                </a:solidFill>
                <a:latin typeface="Paris2024" panose="02010503030201020103" pitchFamily="2" charset="0"/>
                <a:ea typeface="+mn-ea"/>
                <a:cs typeface="+mn-cs"/>
              </a:rPr>
              <a:t>PARIS2024</a:t>
            </a:r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5895761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erci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 18">
            <a:extLst>
              <a:ext uri="{FF2B5EF4-FFF2-40B4-BE49-F238E27FC236}">
                <a16:creationId xmlns:a16="http://schemas.microsoft.com/office/drawing/2014/main" id="{E1A56BB0-B369-C0BD-0D38-CD69358C567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906" t="19802" r="13841" b="50228"/>
          <a:stretch/>
        </p:blipFill>
        <p:spPr>
          <a:xfrm>
            <a:off x="-32256" y="9144"/>
            <a:ext cx="12224000" cy="333413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" name="Espace réservé pour une image  1">
            <a:extLst>
              <a:ext uri="{FF2B5EF4-FFF2-40B4-BE49-F238E27FC236}">
                <a16:creationId xmlns:a16="http://schemas.microsoft.com/office/drawing/2014/main" id="{962EE40F-65CB-C575-B66C-32B1E3D15F2D}"/>
              </a:ext>
            </a:extLst>
          </p:cNvPr>
          <p:cNvSpPr>
            <a:spLocks noGrp="1" noChangeAspect="1"/>
          </p:cNvSpPr>
          <p:nvPr>
            <p:ph type="pic" sz="quarter" idx="19"/>
          </p:nvPr>
        </p:nvSpPr>
        <p:spPr>
          <a:xfrm>
            <a:off x="-32256" y="0"/>
            <a:ext cx="12224256" cy="6858000"/>
          </a:xfrm>
          <a:custGeom>
            <a:avLst/>
            <a:gdLst>
              <a:gd name="connsiteX0" fmla="*/ 0 w 12192000"/>
              <a:gd name="connsiteY0" fmla="*/ 0 h 6858000"/>
              <a:gd name="connsiteX1" fmla="*/ 8763000 w 12192000"/>
              <a:gd name="connsiteY1" fmla="*/ 0 h 6858000"/>
              <a:gd name="connsiteX2" fmla="*/ 12192000 w 12192000"/>
              <a:gd name="connsiteY2" fmla="*/ 3429000 h 6858000"/>
              <a:gd name="connsiteX3" fmla="*/ 8763000 w 12192000"/>
              <a:gd name="connsiteY3" fmla="*/ 6858000 h 6858000"/>
              <a:gd name="connsiteX4" fmla="*/ 0 w 12192000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8763000" y="0"/>
                </a:lnTo>
                <a:cubicBezTo>
                  <a:pt x="10656784" y="0"/>
                  <a:pt x="12192000" y="1535216"/>
                  <a:pt x="12192000" y="3429000"/>
                </a:cubicBezTo>
                <a:cubicBezTo>
                  <a:pt x="12192000" y="5322784"/>
                  <a:pt x="10656784" y="6858000"/>
                  <a:pt x="8763000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14" name="Espace réservé du texte 8">
            <a:extLst>
              <a:ext uri="{FF2B5EF4-FFF2-40B4-BE49-F238E27FC236}">
                <a16:creationId xmlns:a16="http://schemas.microsoft.com/office/drawing/2014/main" id="{A3656811-1031-E276-6F33-0B90D3C83EF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 rot="16200000">
            <a:off x="-1475350" y="4685486"/>
            <a:ext cx="3227701" cy="276999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lang="fr-FR" sz="700" b="0" i="0" kern="1200" dirty="0">
                <a:solidFill>
                  <a:schemeClr val="bg1">
                    <a:lumMod val="95000"/>
                  </a:schemeClr>
                </a:solidFill>
                <a:effectLst/>
                <a:latin typeface="Source Sans Pro Light" panose="020B0403030403020204" pitchFamily="34" charset="77"/>
                <a:ea typeface="+mn-ea"/>
                <a:cs typeface="+mn-cs"/>
              </a:defRPr>
            </a:lvl1pPr>
          </a:lstStyle>
          <a:p>
            <a:pPr lvl="0"/>
            <a:r>
              <a:rPr lang="fr-FR"/>
              <a:t>© Crédits photos</a:t>
            </a:r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AFB0E642-777D-AB0A-7C7A-FA7C578BB1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81050" y="2603100"/>
            <a:ext cx="4374046" cy="156760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lnSpc>
                <a:spcPct val="80000"/>
              </a:lnSpc>
              <a:defRPr sz="8800" b="1" i="1">
                <a:solidFill>
                  <a:schemeClr val="bg1"/>
                </a:solidFill>
                <a:latin typeface="Paris2024 Black" panose="02010503030201020103" pitchFamily="2" charset="0"/>
              </a:defRPr>
            </a:lvl1pPr>
          </a:lstStyle>
          <a:p>
            <a:r>
              <a:rPr lang="fr-FR"/>
              <a:t>Merci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FD09499-9889-C1AF-FFD1-863E977DBD2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7000" y="262757"/>
            <a:ext cx="2773225" cy="1461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360371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Mer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B5D548DC-B42A-36E0-D629-C418049E8D31}"/>
              </a:ext>
            </a:extLst>
          </p:cNvPr>
          <p:cNvSpPr/>
          <p:nvPr/>
        </p:nvSpPr>
        <p:spPr>
          <a:xfrm>
            <a:off x="8763000" y="0"/>
            <a:ext cx="3428998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fr-FR" b="1">
              <a:latin typeface="Source Sans Pro" panose="020B0503030403020204" pitchFamily="34" charset="77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CF2D807-A027-78E8-E707-49B4F5AA461B}"/>
              </a:ext>
            </a:extLst>
          </p:cNvPr>
          <p:cNvSpPr/>
          <p:nvPr/>
        </p:nvSpPr>
        <p:spPr>
          <a:xfrm>
            <a:off x="0" y="0"/>
            <a:ext cx="8763000" cy="6858000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chemeClr val="accent5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fr-FR" b="1">
              <a:latin typeface="Source Sans Pro" panose="020B0503030403020204" pitchFamily="34" charset="77"/>
            </a:endParaRPr>
          </a:p>
        </p:txBody>
      </p:sp>
      <p:sp>
        <p:nvSpPr>
          <p:cNvPr id="18" name="Espace réservé pour une image  17">
            <a:extLst>
              <a:ext uri="{FF2B5EF4-FFF2-40B4-BE49-F238E27FC236}">
                <a16:creationId xmlns:a16="http://schemas.microsoft.com/office/drawing/2014/main" id="{75D9DF35-2B43-A5B3-11F0-C39B816D054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334000" y="0"/>
            <a:ext cx="6858000" cy="6858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algn="ctr">
              <a:defRPr/>
            </a:lvl1pPr>
          </a:lstStyle>
          <a:p>
            <a:r>
              <a:rPr lang="fr-FR"/>
              <a:t>Cliquez sur l'icône pour ajouter une image</a:t>
            </a:r>
          </a:p>
        </p:txBody>
      </p:sp>
      <p:sp>
        <p:nvSpPr>
          <p:cNvPr id="32" name="Forme libre 31">
            <a:extLst>
              <a:ext uri="{FF2B5EF4-FFF2-40B4-BE49-F238E27FC236}">
                <a16:creationId xmlns:a16="http://schemas.microsoft.com/office/drawing/2014/main" id="{282848C4-BBFD-7937-921A-68E2A5F03FF8}"/>
              </a:ext>
            </a:extLst>
          </p:cNvPr>
          <p:cNvSpPr>
            <a:spLocks noChangeAspect="1"/>
          </p:cNvSpPr>
          <p:nvPr/>
        </p:nvSpPr>
        <p:spPr>
          <a:xfrm>
            <a:off x="0" y="366766"/>
            <a:ext cx="1892300" cy="6124468"/>
          </a:xfrm>
          <a:custGeom>
            <a:avLst/>
            <a:gdLst>
              <a:gd name="connsiteX0" fmla="*/ 0 w 1892300"/>
              <a:gd name="connsiteY0" fmla="*/ 0 h 6124468"/>
              <a:gd name="connsiteX1" fmla="*/ 97765 w 1892300"/>
              <a:gd name="connsiteY1" fmla="*/ 47096 h 6124468"/>
              <a:gd name="connsiteX2" fmla="*/ 1892300 w 1892300"/>
              <a:gd name="connsiteY2" fmla="*/ 3062234 h 6124468"/>
              <a:gd name="connsiteX3" fmla="*/ 97765 w 1892300"/>
              <a:gd name="connsiteY3" fmla="*/ 6077372 h 6124468"/>
              <a:gd name="connsiteX4" fmla="*/ 0 w 1892300"/>
              <a:gd name="connsiteY4" fmla="*/ 6124468 h 6124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92300" h="6124468">
                <a:moveTo>
                  <a:pt x="0" y="0"/>
                </a:moveTo>
                <a:lnTo>
                  <a:pt x="97765" y="47096"/>
                </a:lnTo>
                <a:cubicBezTo>
                  <a:pt x="1166671" y="627761"/>
                  <a:pt x="1892300" y="1760258"/>
                  <a:pt x="1892300" y="3062234"/>
                </a:cubicBezTo>
                <a:cubicBezTo>
                  <a:pt x="1892300" y="4364211"/>
                  <a:pt x="1166671" y="5496708"/>
                  <a:pt x="97765" y="6077372"/>
                </a:cubicBezTo>
                <a:lnTo>
                  <a:pt x="0" y="6124468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rIns="0" rtlCol="0" anchor="ctr">
            <a:noAutofit/>
          </a:bodyPr>
          <a:lstStyle/>
          <a:p>
            <a:pPr algn="ctr"/>
            <a:endParaRPr lang="fr-FR" b="1">
              <a:latin typeface="Source Sans Pro" panose="020B0503030403020204" pitchFamily="34" charset="77"/>
            </a:endParaRP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BF10474A-B2D3-1051-5FA1-3F6ED6DB733D}"/>
              </a:ext>
            </a:extLst>
          </p:cNvPr>
          <p:cNvSpPr txBox="1"/>
          <p:nvPr/>
        </p:nvSpPr>
        <p:spPr>
          <a:xfrm>
            <a:off x="4521200" y="7975600"/>
            <a:ext cx="41678" cy="338554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l"/>
            <a:r>
              <a:rPr lang="fr-FR" sz="1600" b="0" i="0">
                <a:latin typeface="Source Sans Pro Light" panose="020B0403030403020204" pitchFamily="34" charset="77"/>
              </a:rPr>
              <a:t> </a:t>
            </a:r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45180B39-97F2-2404-2DD0-7DF190D6080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7000" y="262757"/>
            <a:ext cx="2773225" cy="1461313"/>
          </a:xfrm>
          <a:prstGeom prst="rect">
            <a:avLst/>
          </a:prstGeom>
        </p:spPr>
      </p:pic>
      <p:sp>
        <p:nvSpPr>
          <p:cNvPr id="22" name="Espace réservé du texte 8">
            <a:extLst>
              <a:ext uri="{FF2B5EF4-FFF2-40B4-BE49-F238E27FC236}">
                <a16:creationId xmlns:a16="http://schemas.microsoft.com/office/drawing/2014/main" id="{D7CDB41A-C6C2-927E-76FC-0BED433F52B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 rot="16200000">
            <a:off x="10452350" y="4904351"/>
            <a:ext cx="3227701" cy="276999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lang="fr-FR" sz="700" b="0" i="0" kern="1200" dirty="0">
                <a:solidFill>
                  <a:schemeClr val="bg1">
                    <a:lumMod val="95000"/>
                  </a:schemeClr>
                </a:solidFill>
                <a:effectLst/>
                <a:latin typeface="Source Sans Pro Light" panose="020B0403030403020204" pitchFamily="34" charset="77"/>
                <a:ea typeface="+mn-ea"/>
                <a:cs typeface="+mn-cs"/>
              </a:defRPr>
            </a:lvl1pPr>
          </a:lstStyle>
          <a:p>
            <a:pPr lvl="0"/>
            <a:r>
              <a:rPr lang="fr-FR"/>
              <a:t>© Crédits photos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D56E54FC-54CF-863D-4F78-0DC1E7DC43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81050" y="2603100"/>
            <a:ext cx="4374046" cy="156760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lnSpc>
                <a:spcPct val="80000"/>
              </a:lnSpc>
              <a:defRPr sz="8800" b="1" i="1">
                <a:solidFill>
                  <a:schemeClr val="bg1"/>
                </a:solidFill>
                <a:latin typeface="Paris2024 Black" panose="02010503030201020103" pitchFamily="2" charset="0"/>
              </a:defRPr>
            </a:lvl1pPr>
          </a:lstStyle>
          <a:p>
            <a:r>
              <a:rPr lang="fr-FR"/>
              <a:t>Merci</a:t>
            </a:r>
          </a:p>
        </p:txBody>
      </p:sp>
    </p:spTree>
    <p:extLst>
      <p:ext uri="{BB962C8B-B14F-4D97-AF65-F5344CB8AC3E}">
        <p14:creationId xmlns:p14="http://schemas.microsoft.com/office/powerpoint/2010/main" val="4143462053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Mer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40ACB5E0-5E82-D277-5760-6A54C099E9B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050"/>
          <a:stretch/>
        </p:blipFill>
        <p:spPr>
          <a:xfrm rot="10800000">
            <a:off x="0" y="0"/>
            <a:ext cx="12192000" cy="6866204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6AA41DF5-1494-FFA6-FE9F-C6B4BB263E1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7467" y="5076752"/>
            <a:ext cx="2773225" cy="1461313"/>
          </a:xfrm>
          <a:prstGeom prst="rect">
            <a:avLst/>
          </a:prstGeom>
        </p:spPr>
      </p:pic>
      <p:sp>
        <p:nvSpPr>
          <p:cNvPr id="3" name="Titre 1">
            <a:extLst>
              <a:ext uri="{FF2B5EF4-FFF2-40B4-BE49-F238E27FC236}">
                <a16:creationId xmlns:a16="http://schemas.microsoft.com/office/drawing/2014/main" id="{9C1C9E3F-C9FA-1163-2C73-59CE2DC15D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80558" y="854820"/>
            <a:ext cx="5413094" cy="156760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ct val="80000"/>
              </a:lnSpc>
              <a:defRPr sz="8800" b="1" i="1">
                <a:solidFill>
                  <a:schemeClr val="bg2"/>
                </a:solidFill>
                <a:latin typeface="Paris2024 Black" panose="02010503030201020103" pitchFamily="2" charset="0"/>
              </a:defRPr>
            </a:lvl1pPr>
          </a:lstStyle>
          <a:p>
            <a:r>
              <a:rPr lang="fr-FR"/>
              <a:t>Merci</a:t>
            </a:r>
          </a:p>
        </p:txBody>
      </p:sp>
    </p:spTree>
    <p:extLst>
      <p:ext uri="{BB962C8B-B14F-4D97-AF65-F5344CB8AC3E}">
        <p14:creationId xmlns:p14="http://schemas.microsoft.com/office/powerpoint/2010/main" val="8730922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117" Type="http://schemas.openxmlformats.org/officeDocument/2006/relationships/slideLayout" Target="../slideLayouts/slideLayout117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6" Type="http://schemas.openxmlformats.org/officeDocument/2006/relationships/slideLayout" Target="../slideLayouts/slideLayout16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102" Type="http://schemas.openxmlformats.org/officeDocument/2006/relationships/slideLayout" Target="../slideLayouts/slideLayout102.xml"/><Relationship Id="rId123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113" Type="http://schemas.openxmlformats.org/officeDocument/2006/relationships/slideLayout" Target="../slideLayouts/slideLayout113.xml"/><Relationship Id="rId118" Type="http://schemas.openxmlformats.org/officeDocument/2006/relationships/slideLayout" Target="../slideLayouts/slideLayout118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59" Type="http://schemas.openxmlformats.org/officeDocument/2006/relationships/slideLayout" Target="../slideLayouts/slideLayout59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124" Type="http://schemas.openxmlformats.org/officeDocument/2006/relationships/slideLayout" Target="../slideLayouts/slideLayout124.xml"/><Relationship Id="rId54" Type="http://schemas.openxmlformats.org/officeDocument/2006/relationships/slideLayout" Target="../slideLayouts/slideLayout54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49" Type="http://schemas.openxmlformats.org/officeDocument/2006/relationships/slideLayout" Target="../slideLayouts/slideLayout49.xml"/><Relationship Id="rId114" Type="http://schemas.openxmlformats.org/officeDocument/2006/relationships/slideLayout" Target="../slideLayouts/slideLayout114.xml"/><Relationship Id="rId119" Type="http://schemas.openxmlformats.org/officeDocument/2006/relationships/slideLayout" Target="../slideLayouts/slideLayout119.xml"/><Relationship Id="rId44" Type="http://schemas.openxmlformats.org/officeDocument/2006/relationships/slideLayout" Target="../slideLayouts/slideLayout44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120" Type="http://schemas.openxmlformats.org/officeDocument/2006/relationships/slideLayout" Target="../slideLayouts/slideLayout120.xml"/><Relationship Id="rId125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110" Type="http://schemas.openxmlformats.org/officeDocument/2006/relationships/slideLayout" Target="../slideLayouts/slideLayout110.xml"/><Relationship Id="rId115" Type="http://schemas.openxmlformats.org/officeDocument/2006/relationships/slideLayout" Target="../slideLayouts/slideLayout11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121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3.xml"/><Relationship Id="rId25" Type="http://schemas.openxmlformats.org/officeDocument/2006/relationships/slideLayout" Target="../slideLayouts/slideLayout25.xml"/><Relationship Id="rId46" Type="http://schemas.openxmlformats.org/officeDocument/2006/relationships/slideLayout" Target="../slideLayouts/slideLayout46.xml"/><Relationship Id="rId67" Type="http://schemas.openxmlformats.org/officeDocument/2006/relationships/slideLayout" Target="../slideLayouts/slideLayout67.xml"/><Relationship Id="rId116" Type="http://schemas.openxmlformats.org/officeDocument/2006/relationships/slideLayout" Target="../slideLayouts/slideLayout11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62" Type="http://schemas.openxmlformats.org/officeDocument/2006/relationships/slideLayout" Target="../slideLayouts/slideLayout62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111" Type="http://schemas.openxmlformats.org/officeDocument/2006/relationships/slideLayout" Target="../slideLayouts/slideLayout111.xml"/><Relationship Id="rId15" Type="http://schemas.openxmlformats.org/officeDocument/2006/relationships/slideLayout" Target="../slideLayouts/slideLayout15.xml"/><Relationship Id="rId36" Type="http://schemas.openxmlformats.org/officeDocument/2006/relationships/slideLayout" Target="../slideLayouts/slideLayout36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52" Type="http://schemas.openxmlformats.org/officeDocument/2006/relationships/slideLayout" Target="../slideLayouts/slideLayout52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122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673FA341-6107-2944-B550-E2BD3A4F9D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799" y="487680"/>
            <a:ext cx="11104399" cy="477465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921A49E-F704-B943-A1B1-C7D277055C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8796" y="1827581"/>
            <a:ext cx="11104399" cy="434938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86F6D75-9672-5F4A-B285-AA0A216C8F0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9517" y="6581472"/>
            <a:ext cx="6574804" cy="153618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marL="0" indent="0" algn="l">
              <a:buFont typeface="Arial" panose="020B0604020202020204" pitchFamily="34" charset="0"/>
              <a:buNone/>
              <a:defRPr lang="fr-FR" sz="800" b="1" i="0" kern="1200" cap="all" spc="0" baseline="0">
                <a:solidFill>
                  <a:schemeClr val="tx1"/>
                </a:solidFill>
                <a:latin typeface="Source Sans Pro Semibold" panose="020B0503030403020204" pitchFamily="34" charset="77"/>
                <a:ea typeface="+mn-ea"/>
                <a:cs typeface="Arial"/>
              </a:defRPr>
            </a:lvl1pPr>
          </a:lstStyle>
          <a:p>
            <a:r>
              <a:rPr lang="en-US"/>
              <a:t>¤1 Medical Meeting 04 -12 - 2023</a:t>
            </a:r>
            <a:endParaRPr lang="fr-FR"/>
          </a:p>
        </p:txBody>
      </p:sp>
      <p:sp>
        <p:nvSpPr>
          <p:cNvPr id="19" name="Espace réservé du numéro de diapositive 2">
            <a:extLst>
              <a:ext uri="{FF2B5EF4-FFF2-40B4-BE49-F238E27FC236}">
                <a16:creationId xmlns:a16="http://schemas.microsoft.com/office/drawing/2014/main" id="{0DA611D1-AB35-C544-B673-577C52B370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63197" y="6470217"/>
            <a:ext cx="352330" cy="376129"/>
          </a:xfrm>
          <a:prstGeom prst="round2SameRect">
            <a:avLst>
              <a:gd name="adj1" fmla="val 0"/>
              <a:gd name="adj2" fmla="val 0"/>
            </a:avLst>
          </a:prstGeom>
          <a:ln w="9525">
            <a:noFill/>
          </a:ln>
        </p:spPr>
        <p:txBody>
          <a:bodyPr vert="horz" lIns="0" tIns="0" rIns="0" bIns="72000" rtlCol="0" anchor="ctr" anchorCtr="0"/>
          <a:lstStyle>
            <a:lvl1pPr algn="ctr">
              <a:defRPr sz="800" b="0" i="0" baseline="0">
                <a:solidFill>
                  <a:schemeClr val="tx1"/>
                </a:solidFill>
                <a:latin typeface="Paris2024 Semibold" panose="02010503030201020103" pitchFamily="2" charset="0"/>
              </a:defRPr>
            </a:lvl1pPr>
          </a:lstStyle>
          <a:p>
            <a:fld id="{C5569918-0B2F-4649-838B-5A48C61CC09E}" type="slidenum">
              <a:rPr lang="fr-FR" smtClean="0"/>
              <a:t>‹#›</a:t>
            </a:fld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8A1F265C-521F-1E18-6715-36971C989F32}"/>
              </a:ext>
            </a:extLst>
          </p:cNvPr>
          <p:cNvSpPr txBox="1"/>
          <p:nvPr>
            <p:extLst>
              <p:ext uri="{1162E1C5-73C7-4A58-AE30-91384D911F3F}">
                <p184:classification xmlns:p184="http://schemas.microsoft.com/office/powerpoint/2018/4/main" val="hdr"/>
              </p:ext>
            </p:extLst>
          </p:nvPr>
        </p:nvSpPr>
        <p:spPr>
          <a:xfrm>
            <a:off x="11333163" y="190500"/>
            <a:ext cx="698500" cy="10668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fr-FR" sz="700">
                <a:solidFill>
                  <a:srgbClr val="006AFF"/>
                </a:solidFill>
                <a:latin typeface="Arial Black" panose="020B0A04020102020204" pitchFamily="34" charset="0"/>
              </a:rPr>
              <a:t>C1-INTERNAL</a:t>
            </a:r>
          </a:p>
        </p:txBody>
      </p:sp>
    </p:spTree>
    <p:extLst>
      <p:ext uri="{BB962C8B-B14F-4D97-AF65-F5344CB8AC3E}">
        <p14:creationId xmlns:p14="http://schemas.microsoft.com/office/powerpoint/2010/main" val="6919359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  <p:sldLayoutId id="2147483701" r:id="rId41"/>
    <p:sldLayoutId id="2147483702" r:id="rId42"/>
    <p:sldLayoutId id="2147483703" r:id="rId43"/>
    <p:sldLayoutId id="2147483704" r:id="rId44"/>
    <p:sldLayoutId id="2147483705" r:id="rId45"/>
    <p:sldLayoutId id="2147483706" r:id="rId46"/>
    <p:sldLayoutId id="2147483707" r:id="rId47"/>
    <p:sldLayoutId id="2147483708" r:id="rId48"/>
    <p:sldLayoutId id="2147483709" r:id="rId49"/>
    <p:sldLayoutId id="2147483710" r:id="rId50"/>
    <p:sldLayoutId id="2147483711" r:id="rId51"/>
    <p:sldLayoutId id="2147483712" r:id="rId52"/>
    <p:sldLayoutId id="2147483713" r:id="rId53"/>
    <p:sldLayoutId id="2147483714" r:id="rId54"/>
    <p:sldLayoutId id="2147483715" r:id="rId55"/>
    <p:sldLayoutId id="2147483716" r:id="rId56"/>
    <p:sldLayoutId id="2147483717" r:id="rId57"/>
    <p:sldLayoutId id="2147483718" r:id="rId58"/>
    <p:sldLayoutId id="2147483719" r:id="rId59"/>
    <p:sldLayoutId id="2147483720" r:id="rId60"/>
    <p:sldLayoutId id="2147483721" r:id="rId61"/>
    <p:sldLayoutId id="2147483722" r:id="rId62"/>
    <p:sldLayoutId id="2147483723" r:id="rId63"/>
    <p:sldLayoutId id="2147483724" r:id="rId64"/>
    <p:sldLayoutId id="2147483725" r:id="rId65"/>
    <p:sldLayoutId id="2147483726" r:id="rId66"/>
    <p:sldLayoutId id="2147483727" r:id="rId67"/>
    <p:sldLayoutId id="2147483728" r:id="rId68"/>
    <p:sldLayoutId id="2147483729" r:id="rId69"/>
    <p:sldLayoutId id="2147483730" r:id="rId70"/>
    <p:sldLayoutId id="2147483731" r:id="rId71"/>
    <p:sldLayoutId id="2147483732" r:id="rId72"/>
    <p:sldLayoutId id="2147483733" r:id="rId73"/>
    <p:sldLayoutId id="2147483734" r:id="rId74"/>
    <p:sldLayoutId id="2147483735" r:id="rId75"/>
    <p:sldLayoutId id="2147483736" r:id="rId76"/>
    <p:sldLayoutId id="2147483737" r:id="rId77"/>
    <p:sldLayoutId id="2147483738" r:id="rId78"/>
    <p:sldLayoutId id="2147483739" r:id="rId79"/>
    <p:sldLayoutId id="2147483740" r:id="rId80"/>
    <p:sldLayoutId id="2147483741" r:id="rId81"/>
    <p:sldLayoutId id="2147483742" r:id="rId82"/>
    <p:sldLayoutId id="2147483743" r:id="rId83"/>
    <p:sldLayoutId id="2147483744" r:id="rId84"/>
    <p:sldLayoutId id="2147483745" r:id="rId85"/>
    <p:sldLayoutId id="2147483746" r:id="rId86"/>
    <p:sldLayoutId id="2147483747" r:id="rId87"/>
    <p:sldLayoutId id="2147483748" r:id="rId88"/>
    <p:sldLayoutId id="2147483749" r:id="rId89"/>
    <p:sldLayoutId id="2147483750" r:id="rId90"/>
    <p:sldLayoutId id="2147483751" r:id="rId91"/>
    <p:sldLayoutId id="2147483752" r:id="rId92"/>
    <p:sldLayoutId id="2147483753" r:id="rId93"/>
    <p:sldLayoutId id="2147483754" r:id="rId94"/>
    <p:sldLayoutId id="2147483755" r:id="rId95"/>
    <p:sldLayoutId id="2147483756" r:id="rId96"/>
    <p:sldLayoutId id="2147483757" r:id="rId97"/>
    <p:sldLayoutId id="2147483758" r:id="rId98"/>
    <p:sldLayoutId id="2147483759" r:id="rId99"/>
    <p:sldLayoutId id="2147483760" r:id="rId100"/>
    <p:sldLayoutId id="2147483761" r:id="rId101"/>
    <p:sldLayoutId id="2147483762" r:id="rId102"/>
    <p:sldLayoutId id="2147483763" r:id="rId103"/>
    <p:sldLayoutId id="2147483764" r:id="rId104"/>
    <p:sldLayoutId id="2147483765" r:id="rId105"/>
    <p:sldLayoutId id="2147483766" r:id="rId106"/>
    <p:sldLayoutId id="2147483767" r:id="rId107"/>
    <p:sldLayoutId id="2147483768" r:id="rId108"/>
    <p:sldLayoutId id="2147483769" r:id="rId109"/>
    <p:sldLayoutId id="2147483770" r:id="rId110"/>
    <p:sldLayoutId id="2147483771" r:id="rId111"/>
    <p:sldLayoutId id="2147483772" r:id="rId112"/>
    <p:sldLayoutId id="2147483773" r:id="rId113"/>
    <p:sldLayoutId id="2147483774" r:id="rId114"/>
    <p:sldLayoutId id="2147483775" r:id="rId115"/>
    <p:sldLayoutId id="2147483776" r:id="rId116"/>
    <p:sldLayoutId id="2147483777" r:id="rId117"/>
    <p:sldLayoutId id="2147483778" r:id="rId118"/>
    <p:sldLayoutId id="2147483779" r:id="rId119"/>
    <p:sldLayoutId id="2147483780" r:id="rId120"/>
    <p:sldLayoutId id="2147483781" r:id="rId121"/>
    <p:sldLayoutId id="2147483782" r:id="rId122"/>
    <p:sldLayoutId id="2147483783" r:id="rId123"/>
    <p:sldLayoutId id="2147483784" r:id="rId124"/>
  </p:sldLayoutIdLst>
  <p:hf hd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lang="fr-FR" sz="4000" b="1" i="1" kern="1200" cap="all" baseline="0" dirty="0">
          <a:solidFill>
            <a:schemeClr val="tx1"/>
          </a:solidFill>
          <a:latin typeface="Paris2024 Black" panose="02010503030201020103" pitchFamily="2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400" b="0" i="0" kern="1200">
          <a:solidFill>
            <a:schemeClr val="tx1"/>
          </a:solidFill>
          <a:latin typeface="Source Sans Pro Light" panose="020B0403030403020204" pitchFamily="34" charset="77"/>
          <a:ea typeface="+mn-ea"/>
          <a:cs typeface="+mn-cs"/>
        </a:defRPr>
      </a:lvl1pPr>
      <a:lvl2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600" b="0" i="0" kern="1200">
          <a:solidFill>
            <a:schemeClr val="tx1"/>
          </a:solidFill>
          <a:latin typeface="Source Sans Pro Light" panose="020B0403030403020204" pitchFamily="34" charset="77"/>
          <a:ea typeface="+mn-ea"/>
          <a:cs typeface="+mn-cs"/>
        </a:defRPr>
      </a:lvl2pPr>
      <a:lvl3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600" b="0" i="0" kern="1200">
          <a:solidFill>
            <a:schemeClr val="tx1"/>
          </a:solidFill>
          <a:latin typeface="Source Sans Pro Light" panose="020B0403030403020204" pitchFamily="34" charset="77"/>
          <a:ea typeface="+mn-ea"/>
          <a:cs typeface="+mn-cs"/>
        </a:defRPr>
      </a:lvl3pPr>
      <a:lvl4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600" b="0" i="0" kern="1200">
          <a:solidFill>
            <a:schemeClr val="tx1"/>
          </a:solidFill>
          <a:latin typeface="Source Sans Pro Light" panose="020B0403030403020204" pitchFamily="34" charset="77"/>
          <a:ea typeface="+mn-ea"/>
          <a:cs typeface="+mn-cs"/>
        </a:defRPr>
      </a:lvl4pPr>
      <a:lvl5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600" b="0" i="0" kern="1200">
          <a:solidFill>
            <a:schemeClr val="tx1"/>
          </a:solidFill>
          <a:latin typeface="Source Sans Pro Light" panose="020B0403030403020204" pitchFamily="34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sv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9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jpeg"/><Relationship Id="rId13" Type="http://schemas.openxmlformats.org/officeDocument/2006/relationships/image" Target="../media/image65.png"/><Relationship Id="rId18" Type="http://schemas.openxmlformats.org/officeDocument/2006/relationships/image" Target="../media/image70.png"/><Relationship Id="rId3" Type="http://schemas.openxmlformats.org/officeDocument/2006/relationships/image" Target="../media/image55.jpeg"/><Relationship Id="rId21" Type="http://schemas.openxmlformats.org/officeDocument/2006/relationships/image" Target="../media/image73.png"/><Relationship Id="rId7" Type="http://schemas.openxmlformats.org/officeDocument/2006/relationships/image" Target="../media/image59.jpeg"/><Relationship Id="rId12" Type="http://schemas.openxmlformats.org/officeDocument/2006/relationships/image" Target="../media/image64.jpeg"/><Relationship Id="rId17" Type="http://schemas.openxmlformats.org/officeDocument/2006/relationships/image" Target="../media/image69.png"/><Relationship Id="rId2" Type="http://schemas.openxmlformats.org/officeDocument/2006/relationships/image" Target="../media/image54.png"/><Relationship Id="rId16" Type="http://schemas.openxmlformats.org/officeDocument/2006/relationships/image" Target="../media/image68.png"/><Relationship Id="rId20" Type="http://schemas.openxmlformats.org/officeDocument/2006/relationships/image" Target="../media/image72.png"/><Relationship Id="rId1" Type="http://schemas.openxmlformats.org/officeDocument/2006/relationships/slideLayout" Target="../slideLayouts/slideLayout42.xml"/><Relationship Id="rId6" Type="http://schemas.openxmlformats.org/officeDocument/2006/relationships/image" Target="../media/image58.jpeg"/><Relationship Id="rId11" Type="http://schemas.openxmlformats.org/officeDocument/2006/relationships/image" Target="../media/image63.jpeg"/><Relationship Id="rId5" Type="http://schemas.openxmlformats.org/officeDocument/2006/relationships/image" Target="../media/image57.png"/><Relationship Id="rId15" Type="http://schemas.openxmlformats.org/officeDocument/2006/relationships/image" Target="../media/image67.png"/><Relationship Id="rId10" Type="http://schemas.openxmlformats.org/officeDocument/2006/relationships/image" Target="../media/image62.jpeg"/><Relationship Id="rId19" Type="http://schemas.openxmlformats.org/officeDocument/2006/relationships/image" Target="../media/image71.png"/><Relationship Id="rId4" Type="http://schemas.openxmlformats.org/officeDocument/2006/relationships/image" Target="../media/image56.jpeg"/><Relationship Id="rId9" Type="http://schemas.openxmlformats.org/officeDocument/2006/relationships/image" Target="../media/image61.jpeg"/><Relationship Id="rId14" Type="http://schemas.openxmlformats.org/officeDocument/2006/relationships/image" Target="../media/image6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mailto:ben.clarsen@fifa.org" TargetMode="External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42.xml"/><Relationship Id="rId4" Type="http://schemas.openxmlformats.org/officeDocument/2006/relationships/image" Target="../media/image7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svg"/><Relationship Id="rId3" Type="http://schemas.openxmlformats.org/officeDocument/2006/relationships/image" Target="../media/image77.svg"/><Relationship Id="rId7" Type="http://schemas.openxmlformats.org/officeDocument/2006/relationships/image" Target="../media/image81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92.xml"/><Relationship Id="rId6" Type="http://schemas.openxmlformats.org/officeDocument/2006/relationships/image" Target="../media/image80.png"/><Relationship Id="rId11" Type="http://schemas.openxmlformats.org/officeDocument/2006/relationships/image" Target="../media/image85.png"/><Relationship Id="rId5" Type="http://schemas.openxmlformats.org/officeDocument/2006/relationships/image" Target="../media/image79.png"/><Relationship Id="rId10" Type="http://schemas.openxmlformats.org/officeDocument/2006/relationships/image" Target="../media/image84.svg"/><Relationship Id="rId4" Type="http://schemas.openxmlformats.org/officeDocument/2006/relationships/image" Target="../media/image78.png"/><Relationship Id="rId9" Type="http://schemas.openxmlformats.org/officeDocument/2006/relationships/image" Target="../media/image8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94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sv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54CB1CB0-191C-8091-A5E6-892B0A0C3E2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C58659E4-1DB4-865C-0DA4-A3D53D1F5F81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792727-9A05-E16C-C659-18FB4EB8787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569918-0B2F-4649-838B-5A48C61CC09E}" type="slidenum">
              <a:rPr kumimoji="0" lang="fr-FR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aris2024 Semibold" panose="02010503030201020103" pitchFamily="2" charset="0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fr-FR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aris2024 Semibold" panose="02010503030201020103" pitchFamily="2" charset="0"/>
              <a:ea typeface="+mn-ea"/>
              <a:cs typeface="+mn-cs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935757B-8131-1DA4-57F8-24A52C9B40C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6EE34A0F-6D9B-94C2-2AC9-72467988A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FIFA´s Global Injury and Illness Surveillance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0EC2142-13FF-2632-20B9-D0697C9B22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800" b="1" i="0" u="none" strike="noStrike" kern="1200" cap="all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ource Sans Pro Semibold" panose="020B0503030403020204" pitchFamily="34" charset="77"/>
                <a:ea typeface="+mn-ea"/>
                <a:cs typeface="Arial"/>
              </a:rPr>
              <a:t>¤1 Medical Meeting 04 -12 - 2023</a:t>
            </a:r>
            <a:endParaRPr kumimoji="0" lang="fr-FR" sz="800" b="1" i="0" u="none" strike="noStrike" kern="1200" cap="all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ource Sans Pro Semibold" panose="020B0503030403020204" pitchFamily="34" charset="77"/>
              <a:ea typeface="+mn-ea"/>
              <a:cs typeface="Arial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93C03F-0006-86B2-25E2-FFE6385F8EF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78290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 descr="Lock with solid fill">
            <a:extLst>
              <a:ext uri="{FF2B5EF4-FFF2-40B4-BE49-F238E27FC236}">
                <a16:creationId xmlns:a16="http://schemas.microsoft.com/office/drawing/2014/main" id="{062D90E4-07E4-67B2-2F94-0562CFDFD0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53034" y="1032278"/>
            <a:ext cx="4492047" cy="4492047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51C8DDD-0CA0-7FEC-87EB-FC4DECBAF4B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¤1 Medical Meeting 04 -12 - 2023</a:t>
            </a:r>
            <a:endParaRPr lang="fr-FR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C364F75-296F-3D6B-47A7-A5BD9D3B417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E38F0D1-6681-394B-BD4B-E3A12D2806D9}" type="slidenum">
              <a:rPr lang="fr-FR" smtClean="0"/>
              <a:t>10</a:t>
            </a:fld>
            <a:endParaRPr lang="fr-FR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EA4E198-2C48-A01D-29C4-D42FBC1DE1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846" y="485709"/>
            <a:ext cx="11486723" cy="477465"/>
          </a:xfrm>
        </p:spPr>
        <p:txBody>
          <a:bodyPr/>
          <a:lstStyle/>
          <a:p>
            <a:r>
              <a:rPr lang="en-GB" dirty="0"/>
              <a:t>Data security &amp; privacy</a:t>
            </a: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AE898928-4689-9EBE-7B70-DE03692AD525}"/>
              </a:ext>
            </a:extLst>
          </p:cNvPr>
          <p:cNvSpPr txBox="1">
            <a:spLocks/>
          </p:cNvSpPr>
          <p:nvPr/>
        </p:nvSpPr>
        <p:spPr>
          <a:xfrm>
            <a:off x="629763" y="1428263"/>
            <a:ext cx="8057038" cy="409606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 b="0" i="0" kern="1200">
                <a:solidFill>
                  <a:schemeClr val="tx1"/>
                </a:solidFill>
                <a:latin typeface="Source Sans Pro Light" panose="020B0403030403020204" pitchFamily="34" charset="77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Source Sans Pro Light" panose="020B0403030403020204" pitchFamily="34" charset="77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Source Sans Pro Light" panose="020B0403030403020204" pitchFamily="34" charset="77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Source Sans Pro Light" panose="020B0403030403020204" pitchFamily="34" charset="77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Source Sans Pro Light" panose="020B0403030403020204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2400" dirty="0"/>
              <a:t>NDAs received?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2400" b="1" dirty="0">
                <a:solidFill>
                  <a:schemeClr val="accent4">
                    <a:lumMod val="75000"/>
                  </a:schemeClr>
                </a:solidFill>
              </a:rPr>
              <a:t>Be careful with digital communication about sensitive information!</a:t>
            </a:r>
            <a:endParaRPr lang="en-GB" sz="2400" b="1" dirty="0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34892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itle 57">
            <a:extLst>
              <a:ext uri="{FF2B5EF4-FFF2-40B4-BE49-F238E27FC236}">
                <a16:creationId xmlns:a16="http://schemas.microsoft.com/office/drawing/2014/main" id="{6D29D9BC-ABD8-8F08-14F1-7BB8CC0CCA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Injury and illness surveillance</a:t>
            </a:r>
          </a:p>
        </p:txBody>
      </p:sp>
      <p:sp>
        <p:nvSpPr>
          <p:cNvPr id="25" name="Content Placeholder 24">
            <a:extLst>
              <a:ext uri="{FF2B5EF4-FFF2-40B4-BE49-F238E27FC236}">
                <a16:creationId xmlns:a16="http://schemas.microsoft.com/office/drawing/2014/main" id="{9924347F-98F4-01C4-3F68-08DDCB2CB965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>
            <a:normAutofit/>
          </a:bodyPr>
          <a:lstStyle/>
          <a:p>
            <a:endParaRPr lang="en-GB" dirty="0"/>
          </a:p>
          <a:p>
            <a:endParaRPr lang="en-GB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0969709B-8038-9E47-A48C-94058FC6C3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9538" y="1929734"/>
            <a:ext cx="3899425" cy="3412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Fifa Logo Vector Art, Icons, and Graphics for Free Download">
            <a:extLst>
              <a:ext uri="{FF2B5EF4-FFF2-40B4-BE49-F238E27FC236}">
                <a16:creationId xmlns:a16="http://schemas.microsoft.com/office/drawing/2014/main" id="{7F2E6BF6-3D99-99C4-4631-1F408389C8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5104" y="1929734"/>
            <a:ext cx="3673202" cy="2998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1945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5931847-52DC-8C87-9108-9DD0F280640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¤1 Medical Meeting 04 -12 - 2023</a:t>
            </a:r>
            <a:endParaRPr lang="fr-FR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0BBB71-C598-D75F-9133-633FC5B3D82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E38F0D1-6681-394B-BD4B-E3A12D2806D9}" type="slidenum">
              <a:rPr lang="fr-FR" smtClean="0"/>
              <a:t>3</a:t>
            </a:fld>
            <a:endParaRPr lang="fr-FR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490AF458-7730-50DA-E3B6-3BC30582F5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764" y="487680"/>
            <a:ext cx="5292065" cy="518160"/>
          </a:xfrm>
        </p:spPr>
        <p:txBody>
          <a:bodyPr/>
          <a:lstStyle/>
          <a:p>
            <a:r>
              <a:rPr lang="en-GB" dirty="0"/>
              <a:t>Surveillance manual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22019D9-2FA6-7CA0-4773-4475FDCAF8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744" y="1194340"/>
            <a:ext cx="4592590" cy="6566426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9" name="Title 6">
            <a:extLst>
              <a:ext uri="{FF2B5EF4-FFF2-40B4-BE49-F238E27FC236}">
                <a16:creationId xmlns:a16="http://schemas.microsoft.com/office/drawing/2014/main" id="{3CDF7E0A-3298-FA45-23FC-84C0333CF48A}"/>
              </a:ext>
            </a:extLst>
          </p:cNvPr>
          <p:cNvSpPr txBox="1">
            <a:spLocks/>
          </p:cNvSpPr>
          <p:nvPr/>
        </p:nvSpPr>
        <p:spPr>
          <a:xfrm>
            <a:off x="6361273" y="1115613"/>
            <a:ext cx="5292065" cy="518160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fr-FR" sz="4000" b="1" i="1" kern="1200" cap="all" baseline="0">
                <a:solidFill>
                  <a:schemeClr val="accent2"/>
                </a:solidFill>
                <a:latin typeface="Paris2024 Black" panose="02010503030201020103" pitchFamily="2" charset="0"/>
                <a:ea typeface="+mj-ea"/>
                <a:cs typeface="+mj-cs"/>
              </a:defRPr>
            </a:lvl1pPr>
          </a:lstStyle>
          <a:p>
            <a:r>
              <a:rPr lang="en-GB" dirty="0"/>
              <a:t>Surveillance officer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AF514A5-C3DB-7784-39EC-44E18959135A}"/>
              </a:ext>
            </a:extLst>
          </p:cNvPr>
          <p:cNvGrpSpPr>
            <a:grpSpLocks noChangeAspect="1"/>
          </p:cNvGrpSpPr>
          <p:nvPr/>
        </p:nvGrpSpPr>
        <p:grpSpPr>
          <a:xfrm>
            <a:off x="6361273" y="2009031"/>
            <a:ext cx="5058593" cy="4150980"/>
            <a:chOff x="6378663" y="1855413"/>
            <a:chExt cx="4587753" cy="3764618"/>
          </a:xfrm>
        </p:grpSpPr>
        <p:pic>
          <p:nvPicPr>
            <p:cNvPr id="1030" name="Picture 6" descr="Image">
              <a:extLst>
                <a:ext uri="{FF2B5EF4-FFF2-40B4-BE49-F238E27FC236}">
                  <a16:creationId xmlns:a16="http://schemas.microsoft.com/office/drawing/2014/main" id="{A273A825-FA77-23FB-67DB-57CBFA332A2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000" t="-643" r="32000" b="41001"/>
            <a:stretch/>
          </p:blipFill>
          <p:spPr bwMode="auto">
            <a:xfrm>
              <a:off x="7255592" y="3668866"/>
              <a:ext cx="928470" cy="12038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6" name="Picture 2" descr="Nonhlanhla Mkumbuzi - BMJRESEARCHFORUM">
              <a:extLst>
                <a:ext uri="{FF2B5EF4-FFF2-40B4-BE49-F238E27FC236}">
                  <a16:creationId xmlns:a16="http://schemas.microsoft.com/office/drawing/2014/main" id="{FCD646F0-5E96-F284-48A7-3B7E32DA879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466" r="23739" b="25065"/>
            <a:stretch/>
          </p:blipFill>
          <p:spPr bwMode="auto">
            <a:xfrm>
              <a:off x="6392870" y="2529563"/>
              <a:ext cx="903595" cy="1171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Aspetar - Dr. Montassar Tabben">
              <a:extLst>
                <a:ext uri="{FF2B5EF4-FFF2-40B4-BE49-F238E27FC236}">
                  <a16:creationId xmlns:a16="http://schemas.microsoft.com/office/drawing/2014/main" id="{1DBD73D7-3450-B33F-C609-7C6356E0ECB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437" t="-1567" r="11437" b="1567"/>
            <a:stretch/>
          </p:blipFill>
          <p:spPr bwMode="auto">
            <a:xfrm>
              <a:off x="7294981" y="2529563"/>
              <a:ext cx="903595" cy="1171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Prof. Francisco Forriol – Madrid Foot &amp; Ankle">
              <a:extLst>
                <a:ext uri="{FF2B5EF4-FFF2-40B4-BE49-F238E27FC236}">
                  <a16:creationId xmlns:a16="http://schemas.microsoft.com/office/drawing/2014/main" id="{C34FC423-42D9-62D1-3030-BF050E55C69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815" r="6643" b="29587"/>
            <a:stretch/>
          </p:blipFill>
          <p:spPr bwMode="auto">
            <a:xfrm>
              <a:off x="8186218" y="2529563"/>
              <a:ext cx="926132" cy="1171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 descr="Margot Putukian (@MPutukian) / X">
              <a:extLst>
                <a:ext uri="{FF2B5EF4-FFF2-40B4-BE49-F238E27FC236}">
                  <a16:creationId xmlns:a16="http://schemas.microsoft.com/office/drawing/2014/main" id="{D5F5BE67-E73A-5D08-4171-CFEBB47E041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745" t="2299" r="12726" b="47730"/>
            <a:stretch/>
          </p:blipFill>
          <p:spPr bwMode="auto">
            <a:xfrm>
              <a:off x="9112351" y="2529563"/>
              <a:ext cx="953282" cy="11754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8" name="Picture 14" descr="Northwestern Magazine: What Inspires Me: The Marathon">
              <a:extLst>
                <a:ext uri="{FF2B5EF4-FFF2-40B4-BE49-F238E27FC236}">
                  <a16:creationId xmlns:a16="http://schemas.microsoft.com/office/drawing/2014/main" id="{563586C0-73A6-0DB4-FD9B-6FDF8148242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78663" y="3701117"/>
              <a:ext cx="924928" cy="11715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0" name="Picture 16" descr="Jon LARRUSKAIN | Research profile">
              <a:extLst>
                <a:ext uri="{FF2B5EF4-FFF2-40B4-BE49-F238E27FC236}">
                  <a16:creationId xmlns:a16="http://schemas.microsoft.com/office/drawing/2014/main" id="{A68E59F2-6F68-83BD-F33A-6672445BF4D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776" t="7482" r="35278" b="28360"/>
            <a:stretch/>
          </p:blipFill>
          <p:spPr bwMode="auto">
            <a:xfrm>
              <a:off x="8183391" y="3701118"/>
              <a:ext cx="912066" cy="1171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2" name="Picture 18" descr="Carolina Wilke (@Carolina_Wilke) / X">
              <a:extLst>
                <a:ext uri="{FF2B5EF4-FFF2-40B4-BE49-F238E27FC236}">
                  <a16:creationId xmlns:a16="http://schemas.microsoft.com/office/drawing/2014/main" id="{05DB65FC-034A-1F38-6D3A-DA1BDCD4CF7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668" t="9358" r="27735" b="29499"/>
            <a:stretch/>
          </p:blipFill>
          <p:spPr bwMode="auto">
            <a:xfrm>
              <a:off x="10065632" y="2529563"/>
              <a:ext cx="892846" cy="11715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4" name="Picture 20" descr="Euro de Football : rencontre avec Emmanuel Ohrant, le patron du pôle  médical des équipes de France | Le Publicateur Libre">
              <a:extLst>
                <a:ext uri="{FF2B5EF4-FFF2-40B4-BE49-F238E27FC236}">
                  <a16:creationId xmlns:a16="http://schemas.microsoft.com/office/drawing/2014/main" id="{CAEBD426-EB8B-AFCC-84B8-5A4E44CE634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58" t="3004" r="63828" b="38079"/>
            <a:stretch/>
          </p:blipFill>
          <p:spPr bwMode="auto">
            <a:xfrm>
              <a:off x="10073570" y="3676426"/>
              <a:ext cx="892846" cy="11962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6" name="Picture 22" descr="Ian Varley | Nottingham Trent University">
              <a:extLst>
                <a:ext uri="{FF2B5EF4-FFF2-40B4-BE49-F238E27FC236}">
                  <a16:creationId xmlns:a16="http://schemas.microsoft.com/office/drawing/2014/main" id="{A111C282-B70E-9E6D-A73C-39B00A07747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440" t="-940" r="33839" b="5709"/>
            <a:stretch/>
          </p:blipFill>
          <p:spPr bwMode="auto">
            <a:xfrm>
              <a:off x="9089198" y="3676426"/>
              <a:ext cx="978441" cy="11962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8" name="Picture 24" descr="United Kingdom icon">
              <a:extLst>
                <a:ext uri="{FF2B5EF4-FFF2-40B4-BE49-F238E27FC236}">
                  <a16:creationId xmlns:a16="http://schemas.microsoft.com/office/drawing/2014/main" id="{92A424DD-AE19-9CCD-BDB5-3E6C5784C7B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90223" y="4828031"/>
              <a:ext cx="792000" cy="79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50" name="Picture 26" descr="France icon">
              <a:extLst>
                <a:ext uri="{FF2B5EF4-FFF2-40B4-BE49-F238E27FC236}">
                  <a16:creationId xmlns:a16="http://schemas.microsoft.com/office/drawing/2014/main" id="{3F03EE71-2F6C-B688-26A3-DACC36A6DA0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02593" y="4828031"/>
              <a:ext cx="792000" cy="79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52" name="Picture 28" descr="Brazil  icon">
              <a:extLst>
                <a:ext uri="{FF2B5EF4-FFF2-40B4-BE49-F238E27FC236}">
                  <a16:creationId xmlns:a16="http://schemas.microsoft.com/office/drawing/2014/main" id="{D1856D4E-5353-1EE6-7568-8A5B07A637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02593" y="1855413"/>
              <a:ext cx="792000" cy="79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54" name="Picture 30" descr="Spain icon">
              <a:extLst>
                <a:ext uri="{FF2B5EF4-FFF2-40B4-BE49-F238E27FC236}">
                  <a16:creationId xmlns:a16="http://schemas.microsoft.com/office/drawing/2014/main" id="{8AF94006-11B2-1FEE-5BE2-62701345D68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8292366" y="1855413"/>
              <a:ext cx="792000" cy="79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56" name="Picture 32" descr="Sweden icon">
              <a:extLst>
                <a:ext uri="{FF2B5EF4-FFF2-40B4-BE49-F238E27FC236}">
                  <a16:creationId xmlns:a16="http://schemas.microsoft.com/office/drawing/2014/main" id="{82259ED1-15E9-7566-C175-D11F74368C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65481" y="4828031"/>
              <a:ext cx="792000" cy="79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60" name="Picture 36" descr="Algeria">
              <a:extLst>
                <a:ext uri="{FF2B5EF4-FFF2-40B4-BE49-F238E27FC236}">
                  <a16:creationId xmlns:a16="http://schemas.microsoft.com/office/drawing/2014/main" id="{594EFE39-9219-AC10-FE30-DA4EE86B28E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87252" y="1855413"/>
              <a:ext cx="792000" cy="79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62" name="Picture 38" descr="Zimbabwe">
              <a:extLst>
                <a:ext uri="{FF2B5EF4-FFF2-40B4-BE49-F238E27FC236}">
                  <a16:creationId xmlns:a16="http://schemas.microsoft.com/office/drawing/2014/main" id="{B936501F-8CB7-BE76-2CEE-9496958F14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82138" y="1855413"/>
              <a:ext cx="792000" cy="79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64" name="Picture 40" descr="Basque country">
              <a:extLst>
                <a:ext uri="{FF2B5EF4-FFF2-40B4-BE49-F238E27FC236}">
                  <a16:creationId xmlns:a16="http://schemas.microsoft.com/office/drawing/2014/main" id="{2374F622-9086-207B-D5FB-2EC8B40FED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77852" y="4828031"/>
              <a:ext cx="792000" cy="79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66" name="Picture 42" descr="United States">
              <a:extLst>
                <a:ext uri="{FF2B5EF4-FFF2-40B4-BE49-F238E27FC236}">
                  <a16:creationId xmlns:a16="http://schemas.microsoft.com/office/drawing/2014/main" id="{B5F3C4A6-0644-572D-E543-7204AA033C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53110" y="4828031"/>
              <a:ext cx="792000" cy="79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42" descr="United States">
              <a:extLst>
                <a:ext uri="{FF2B5EF4-FFF2-40B4-BE49-F238E27FC236}">
                  <a16:creationId xmlns:a16="http://schemas.microsoft.com/office/drawing/2014/main" id="{CDD4AD2C-2709-69AB-090C-6F81D84ED4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97480" y="1855413"/>
              <a:ext cx="792000" cy="79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2881306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11">
            <a:extLst>
              <a:ext uri="{FF2B5EF4-FFF2-40B4-BE49-F238E27FC236}">
                <a16:creationId xmlns:a16="http://schemas.microsoft.com/office/drawing/2014/main" id="{E849282D-280C-E797-6E1C-3096AE141AD6}"/>
              </a:ext>
            </a:extLst>
          </p:cNvPr>
          <p:cNvSpPr txBox="1">
            <a:spLocks/>
          </p:cNvSpPr>
          <p:nvPr/>
        </p:nvSpPr>
        <p:spPr>
          <a:xfrm>
            <a:off x="629763" y="1527981"/>
            <a:ext cx="10839748" cy="409606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 b="0" i="0" kern="1200">
                <a:solidFill>
                  <a:schemeClr val="tx1"/>
                </a:solidFill>
                <a:latin typeface="Source Sans Pro Light" panose="020B0403030403020204" pitchFamily="34" charset="77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Source Sans Pro Light" panose="020B0403030403020204" pitchFamily="34" charset="77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Source Sans Pro Light" panose="020B0403030403020204" pitchFamily="34" charset="77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Source Sans Pro Light" panose="020B0403030403020204" pitchFamily="34" charset="77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Source Sans Pro Light" panose="020B0403030403020204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GB" sz="2400" b="1" dirty="0"/>
              <a:t>If communication is difficult, we can use FIFA Match Doctors, IOC ++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b="1" dirty="0"/>
              <a:t>Surveillance period has begun, ask late starters to register retrospectively</a:t>
            </a:r>
            <a:endParaRPr lang="en-GB" sz="2400" b="1" dirty="0">
              <a:solidFill>
                <a:schemeClr val="accent3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D812A2-6FAB-7731-89D0-077C3DD3638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5569918-0B2F-4649-838B-5A48C61CC09E}" type="slidenum">
              <a:rPr lang="fr-FR" smtClean="0"/>
              <a:t>4</a:t>
            </a:fld>
            <a:endParaRPr lang="fr-FR"/>
          </a:p>
        </p:txBody>
      </p:sp>
      <p:sp>
        <p:nvSpPr>
          <p:cNvPr id="26" name="Title 25">
            <a:extLst>
              <a:ext uri="{FF2B5EF4-FFF2-40B4-BE49-F238E27FC236}">
                <a16:creationId xmlns:a16="http://schemas.microsoft.com/office/drawing/2014/main" id="{22452D39-20C6-19B2-D749-14F67206B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764" y="487680"/>
            <a:ext cx="6914520" cy="518160"/>
          </a:xfrm>
        </p:spPr>
        <p:txBody>
          <a:bodyPr/>
          <a:lstStyle/>
          <a:p>
            <a:r>
              <a:rPr lang="en-GB" dirty="0"/>
              <a:t>Team recruitment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0CA0067-DB41-98BF-90AA-030D6AA4539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¤1 Medical Meeting 04 -12 - 2023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97124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Picture 52">
            <a:extLst>
              <a:ext uri="{FF2B5EF4-FFF2-40B4-BE49-F238E27FC236}">
                <a16:creationId xmlns:a16="http://schemas.microsoft.com/office/drawing/2014/main" id="{F044E206-3C04-B38F-98E5-FB75B4AC39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0555" y="574369"/>
            <a:ext cx="4204972" cy="600710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9" name="Text Placeholder 11">
            <a:extLst>
              <a:ext uri="{FF2B5EF4-FFF2-40B4-BE49-F238E27FC236}">
                <a16:creationId xmlns:a16="http://schemas.microsoft.com/office/drawing/2014/main" id="{E849282D-280C-E797-6E1C-3096AE141AD6}"/>
              </a:ext>
            </a:extLst>
          </p:cNvPr>
          <p:cNvSpPr txBox="1">
            <a:spLocks/>
          </p:cNvSpPr>
          <p:nvPr/>
        </p:nvSpPr>
        <p:spPr>
          <a:xfrm>
            <a:off x="629763" y="1527981"/>
            <a:ext cx="6914521" cy="409606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 b="0" i="0" kern="1200">
                <a:solidFill>
                  <a:schemeClr val="tx1"/>
                </a:solidFill>
                <a:latin typeface="Source Sans Pro Light" panose="020B0403030403020204" pitchFamily="34" charset="77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Source Sans Pro Light" panose="020B0403030403020204" pitchFamily="34" charset="77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Source Sans Pro Light" panose="020B0403030403020204" pitchFamily="34" charset="77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Source Sans Pro Light" panose="020B0403030403020204" pitchFamily="34" charset="77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Source Sans Pro Light" panose="020B0403030403020204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GB" sz="2400" b="1" dirty="0"/>
              <a:t>Please explain the project to your players and ask them for consent to participation in the project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b="1" dirty="0"/>
              <a:t>Signed consent forms can be given to FIFA Venue Medical Officers prior to first match, or scanned and emailed to </a:t>
            </a:r>
            <a:r>
              <a:rPr lang="en-GB" sz="2400" b="1" dirty="0">
                <a:solidFill>
                  <a:schemeClr val="accent3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ben.clarsen@fifa.org</a:t>
            </a:r>
            <a:r>
              <a:rPr lang="en-GB" sz="2400" b="1" dirty="0">
                <a:solidFill>
                  <a:schemeClr val="accent3"/>
                </a:solidFill>
              </a:rPr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D812A2-6FAB-7731-89D0-077C3DD3638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5569918-0B2F-4649-838B-5A48C61CC09E}" type="slidenum">
              <a:rPr lang="fr-FR" smtClean="0"/>
              <a:t>5</a:t>
            </a:fld>
            <a:endParaRPr lang="fr-FR"/>
          </a:p>
        </p:txBody>
      </p:sp>
      <p:sp>
        <p:nvSpPr>
          <p:cNvPr id="26" name="Title 25">
            <a:extLst>
              <a:ext uri="{FF2B5EF4-FFF2-40B4-BE49-F238E27FC236}">
                <a16:creationId xmlns:a16="http://schemas.microsoft.com/office/drawing/2014/main" id="{22452D39-20C6-19B2-D749-14F67206B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764" y="487680"/>
            <a:ext cx="6914520" cy="518160"/>
          </a:xfrm>
        </p:spPr>
        <p:txBody>
          <a:bodyPr/>
          <a:lstStyle/>
          <a:p>
            <a:r>
              <a:rPr lang="en-GB" dirty="0"/>
              <a:t>Player consent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0CA0067-DB41-98BF-90AA-030D6AA4539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¤1 Medical Meeting 04 -12 - 2023</a:t>
            </a:r>
            <a:endParaRPr lang="fr-FR" dirty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54CC3276-E61D-9947-8E97-DC0CF591439E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43699" y="4109545"/>
            <a:ext cx="11205557" cy="187321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858326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 descr="Badge Tick1 with solid fill">
            <a:extLst>
              <a:ext uri="{FF2B5EF4-FFF2-40B4-BE49-F238E27FC236}">
                <a16:creationId xmlns:a16="http://schemas.microsoft.com/office/drawing/2014/main" id="{737BF703-9C5F-41C7-4E51-D9FFD82A3EE9}"/>
              </a:ext>
            </a:extLst>
          </p:cNvPr>
          <p:cNvPicPr>
            <a:picLocks noGrp="1" noChangeAspect="1"/>
          </p:cNvPicPr>
          <p:nvPr>
            <p:ph type="pic" sz="quarter" idx="23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3940" r="13940"/>
          <a:stretch>
            <a:fillRect/>
          </a:stretch>
        </p:blipFill>
        <p:spPr/>
      </p:pic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92351C75-9D2C-0945-C294-62E9629F4C7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29763" y="6096000"/>
            <a:ext cx="5227399" cy="174268"/>
          </a:xfrm>
        </p:spPr>
        <p:txBody>
          <a:bodyPr>
            <a:normAutofit fontScale="47500" lnSpcReduction="20000"/>
          </a:bodyPr>
          <a:lstStyle/>
          <a:p>
            <a:endParaRPr lang="en-GB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B932AB0-FA97-DC04-9F23-5770736844B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23888" y="1592254"/>
            <a:ext cx="6207986" cy="4096062"/>
          </a:xfrm>
        </p:spPr>
        <p:txBody>
          <a:bodyPr/>
          <a:lstStyle/>
          <a:p>
            <a:r>
              <a:rPr lang="en-GB" sz="2600" b="0" dirty="0">
                <a:latin typeface="Source Sans Pro" panose="020B0503030403020204" pitchFamily="34" charset="0"/>
                <a:ea typeface="Source Sans Pro" panose="020B0503030403020204" pitchFamily="34" charset="0"/>
              </a:rPr>
              <a:t>Injuries, illnesses, and mental health problems that occur during the tournament period and receive </a:t>
            </a:r>
            <a:r>
              <a:rPr lang="en-GB" sz="2600" b="0" dirty="0">
                <a:solidFill>
                  <a:schemeClr val="accent4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medical attention</a:t>
            </a:r>
          </a:p>
          <a:p>
            <a:pPr marL="350838" indent="-342900">
              <a:buFont typeface="Arial" panose="020B0604020202020204" pitchFamily="34" charset="0"/>
              <a:buChar char="•"/>
            </a:pPr>
            <a:endParaRPr lang="en-GB" sz="2400" b="0" dirty="0">
              <a:solidFill>
                <a:schemeClr val="accent4">
                  <a:lumMod val="50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350838" indent="-342900">
              <a:buFont typeface="Arial" panose="020B0604020202020204" pitchFamily="34" charset="0"/>
              <a:buChar char="•"/>
            </a:pPr>
            <a:endParaRPr lang="en-GB" sz="2400" b="0" dirty="0">
              <a:solidFill>
                <a:schemeClr val="accent4">
                  <a:lumMod val="50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746838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2400" b="0" dirty="0">
                <a:solidFill>
                  <a:srgbClr val="0C7C85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Advice, assessment, or treatment from a medical doctor or other licensed medical professional (e.g. physio, AT)</a:t>
            </a:r>
          </a:p>
          <a:p>
            <a:pPr marL="746838" indent="-342900">
              <a:buFont typeface="Arial" panose="020B0604020202020204" pitchFamily="34" charset="0"/>
              <a:buChar char="•"/>
            </a:pPr>
            <a:r>
              <a:rPr lang="en-GB" sz="2400" b="0" dirty="0">
                <a:solidFill>
                  <a:srgbClr val="0C7C85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On-field medical attention during matches</a:t>
            </a:r>
          </a:p>
          <a:p>
            <a:pPr marL="746838" indent="-342900">
              <a:buFont typeface="Arial" panose="020B0604020202020204" pitchFamily="34" charset="0"/>
              <a:buChar char="•"/>
            </a:pPr>
            <a:endParaRPr lang="en-GB" sz="2400" b="0" dirty="0">
              <a:solidFill>
                <a:srgbClr val="0C7C85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746838" indent="-342900">
              <a:buFont typeface="Arial" panose="020B0604020202020204" pitchFamily="34" charset="0"/>
              <a:buChar char="•"/>
            </a:pPr>
            <a:endParaRPr lang="en-GB" sz="2400" b="0" dirty="0">
              <a:solidFill>
                <a:srgbClr val="17B6AF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746838" indent="-342900">
              <a:buFont typeface="Arial" panose="020B0604020202020204" pitchFamily="34" charset="0"/>
              <a:buChar char="•"/>
            </a:pPr>
            <a:r>
              <a:rPr lang="en-GB" sz="2400" b="0" dirty="0">
                <a:solidFill>
                  <a:schemeClr val="accent4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Routine physical preparation </a:t>
            </a:r>
          </a:p>
          <a:p>
            <a:pPr marL="746838" indent="-342900">
              <a:buFont typeface="Arial" panose="020B0604020202020204" pitchFamily="34" charset="0"/>
              <a:buChar char="•"/>
            </a:pPr>
            <a:r>
              <a:rPr lang="en-GB" sz="2400" b="0" dirty="0">
                <a:solidFill>
                  <a:schemeClr val="accent4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(e.g. massage, taping)</a:t>
            </a:r>
          </a:p>
          <a:p>
            <a:endParaRPr lang="en-GB" sz="2400" b="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24" name="Title 23">
            <a:extLst>
              <a:ext uri="{FF2B5EF4-FFF2-40B4-BE49-F238E27FC236}">
                <a16:creationId xmlns:a16="http://schemas.microsoft.com/office/drawing/2014/main" id="{DF0A17D1-1BC4-993D-C190-AE6EAE131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7" y="509258"/>
            <a:ext cx="6835003" cy="518160"/>
          </a:xfrm>
        </p:spPr>
        <p:txBody>
          <a:bodyPr/>
          <a:lstStyle/>
          <a:p>
            <a:r>
              <a:rPr lang="en-GB" dirty="0"/>
              <a:t>What should be recorded?</a:t>
            </a:r>
            <a:br>
              <a:rPr lang="en-GB" dirty="0"/>
            </a:br>
            <a:endParaRPr lang="en-GB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F19F7D6-FD41-0BB6-5921-9B07B77C96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38204" y="6183134"/>
            <a:ext cx="2362200" cy="50419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37E8738-2D91-55CC-487F-DADF8D27B7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45367" y="3803259"/>
            <a:ext cx="2362200" cy="50419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6387474-C7AB-5531-F16E-BE9A1A4EFB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483167" y="1755228"/>
            <a:ext cx="2362200" cy="50419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46D6035-C9E6-4E2B-CC3F-97FEF1E557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6715" y="1138384"/>
            <a:ext cx="4645417" cy="9915231"/>
          </a:xfrm>
          <a:prstGeom prst="rect">
            <a:avLst/>
          </a:prstGeom>
        </p:spPr>
      </p:pic>
      <p:pic>
        <p:nvPicPr>
          <p:cNvPr id="6" name="Graphic 5" descr="Badge Unfollow with solid fill">
            <a:extLst>
              <a:ext uri="{FF2B5EF4-FFF2-40B4-BE49-F238E27FC236}">
                <a16:creationId xmlns:a16="http://schemas.microsoft.com/office/drawing/2014/main" id="{AD4CE55C-ADCA-9E67-FA02-C8CE7EB691B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94955" y="4913050"/>
            <a:ext cx="864000" cy="864000"/>
          </a:xfrm>
          <a:prstGeom prst="rect">
            <a:avLst/>
          </a:prstGeom>
        </p:spPr>
      </p:pic>
      <p:pic>
        <p:nvPicPr>
          <p:cNvPr id="8" name="Graphic 7" descr="Badge Tick1 with solid fill">
            <a:extLst>
              <a:ext uri="{FF2B5EF4-FFF2-40B4-BE49-F238E27FC236}">
                <a16:creationId xmlns:a16="http://schemas.microsoft.com/office/drawing/2014/main" id="{2DDA9533-ABE3-C44B-3F67-57D229C7E75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94955" y="2908765"/>
            <a:ext cx="864000" cy="864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066A486-500A-8011-09A3-C1729CB0244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01640" y="5209628"/>
            <a:ext cx="1587500" cy="158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817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10000"/>
            <a:lumOff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1F19F7D6-FD41-0BB6-5921-9B07B77C96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38204" y="6183134"/>
            <a:ext cx="2362200" cy="50419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37E8738-2D91-55CC-487F-DADF8D27B7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45367" y="3803259"/>
            <a:ext cx="2362200" cy="50419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6387474-C7AB-5531-F16E-BE9A1A4EFB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83167" y="1755228"/>
            <a:ext cx="2362200" cy="5041900"/>
          </a:xfrm>
          <a:prstGeom prst="rect">
            <a:avLst/>
          </a:prstGeom>
        </p:spPr>
      </p:pic>
      <p:sp>
        <p:nvSpPr>
          <p:cNvPr id="23" name="Title 23">
            <a:extLst>
              <a:ext uri="{FF2B5EF4-FFF2-40B4-BE49-F238E27FC236}">
                <a16:creationId xmlns:a16="http://schemas.microsoft.com/office/drawing/2014/main" id="{327C5EEE-0209-E257-75E3-8FBDCEE2FE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7" y="509258"/>
            <a:ext cx="6835003" cy="518160"/>
          </a:xfrm>
        </p:spPr>
        <p:txBody>
          <a:bodyPr/>
          <a:lstStyle/>
          <a:p>
            <a:r>
              <a:rPr lang="en-GB" dirty="0"/>
              <a:t>Exposure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C431B8BD-8C72-F72D-691E-EEA29CCE0F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886" y="1243012"/>
            <a:ext cx="12792167" cy="7195594"/>
          </a:xfrm>
          <a:prstGeom prst="rect">
            <a:avLst/>
          </a:prstGeom>
          <a:ln>
            <a:solidFill>
              <a:srgbClr val="0C7C85"/>
            </a:solidFill>
          </a:ln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392DF31E-966F-B7BF-BE3A-2339BFBBD0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09070" y="4674842"/>
            <a:ext cx="1649367" cy="1649367"/>
          </a:xfrm>
          <a:prstGeom prst="rect">
            <a:avLst/>
          </a:prstGeom>
          <a:ln w="19050">
            <a:solidFill>
              <a:schemeClr val="accent4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56368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11">
            <a:extLst>
              <a:ext uri="{FF2B5EF4-FFF2-40B4-BE49-F238E27FC236}">
                <a16:creationId xmlns:a16="http://schemas.microsoft.com/office/drawing/2014/main" id="{E849282D-280C-E797-6E1C-3096AE141AD6}"/>
              </a:ext>
            </a:extLst>
          </p:cNvPr>
          <p:cNvSpPr txBox="1">
            <a:spLocks/>
          </p:cNvSpPr>
          <p:nvPr/>
        </p:nvSpPr>
        <p:spPr>
          <a:xfrm>
            <a:off x="629763" y="1527981"/>
            <a:ext cx="10839748" cy="409606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 b="0" i="0" kern="1200">
                <a:solidFill>
                  <a:schemeClr val="tx1"/>
                </a:solidFill>
                <a:latin typeface="Source Sans Pro Light" panose="020B0403030403020204" pitchFamily="34" charset="77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Source Sans Pro Light" panose="020B0403030403020204" pitchFamily="34" charset="77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Source Sans Pro Light" panose="020B0403030403020204" pitchFamily="34" charset="77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Source Sans Pro Light" panose="020B0403030403020204" pitchFamily="34" charset="77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Source Sans Pro Light" panose="020B0403030403020204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GB" sz="2400" b="1" dirty="0"/>
              <a:t>After each round, I will send overview of all incidents leading to on-pitch or off-pitch medical attention, or substitution</a:t>
            </a:r>
          </a:p>
          <a:p>
            <a:pPr marL="342900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GB" sz="2400" b="1" dirty="0">
                <a:solidFill>
                  <a:schemeClr val="accent3"/>
                </a:solidFill>
              </a:rPr>
              <a:t>Potential for the paper – push hard for high-quality match injury data!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D812A2-6FAB-7731-89D0-077C3DD3638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5569918-0B2F-4649-838B-5A48C61CC09E}" type="slidenum">
              <a:rPr lang="fr-FR" smtClean="0"/>
              <a:t>8</a:t>
            </a:fld>
            <a:endParaRPr lang="fr-FR"/>
          </a:p>
        </p:txBody>
      </p:sp>
      <p:sp>
        <p:nvSpPr>
          <p:cNvPr id="26" name="Title 25">
            <a:extLst>
              <a:ext uri="{FF2B5EF4-FFF2-40B4-BE49-F238E27FC236}">
                <a16:creationId xmlns:a16="http://schemas.microsoft.com/office/drawing/2014/main" id="{22452D39-20C6-19B2-D749-14F67206B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764" y="487680"/>
            <a:ext cx="6914520" cy="518160"/>
          </a:xfrm>
        </p:spPr>
        <p:txBody>
          <a:bodyPr/>
          <a:lstStyle/>
          <a:p>
            <a:r>
              <a:rPr lang="en-GB" dirty="0"/>
              <a:t>Potential injury data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0CA0067-DB41-98BF-90AA-030D6AA4539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¤1 Medical Meeting 04 -12 - 2023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307898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 descr="Lock with solid fill">
            <a:extLst>
              <a:ext uri="{FF2B5EF4-FFF2-40B4-BE49-F238E27FC236}">
                <a16:creationId xmlns:a16="http://schemas.microsoft.com/office/drawing/2014/main" id="{062D90E4-07E4-67B2-2F94-0562CFDFD0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53034" y="1032278"/>
            <a:ext cx="4492047" cy="4492047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51C8DDD-0CA0-7FEC-87EB-FC4DECBAF4B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¤1 Medical Meeting 04 -12 - 2023</a:t>
            </a:r>
            <a:endParaRPr lang="fr-FR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C364F75-296F-3D6B-47A7-A5BD9D3B417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E38F0D1-6681-394B-BD4B-E3A12D2806D9}" type="slidenum">
              <a:rPr lang="fr-FR" smtClean="0"/>
              <a:t>9</a:t>
            </a:fld>
            <a:endParaRPr lang="fr-FR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EA4E198-2C48-A01D-29C4-D42FBC1DE1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846" y="485709"/>
            <a:ext cx="11486723" cy="477465"/>
          </a:xfrm>
        </p:spPr>
        <p:txBody>
          <a:bodyPr/>
          <a:lstStyle/>
          <a:p>
            <a:r>
              <a:rPr lang="en-GB" dirty="0"/>
              <a:t>Data security &amp; privacy</a:t>
            </a: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AE898928-4689-9EBE-7B70-DE03692AD525}"/>
              </a:ext>
            </a:extLst>
          </p:cNvPr>
          <p:cNvSpPr txBox="1">
            <a:spLocks/>
          </p:cNvSpPr>
          <p:nvPr/>
        </p:nvSpPr>
        <p:spPr>
          <a:xfrm>
            <a:off x="629763" y="1428263"/>
            <a:ext cx="8057038" cy="409606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 b="0" i="0" kern="1200">
                <a:solidFill>
                  <a:schemeClr val="tx1"/>
                </a:solidFill>
                <a:latin typeface="Source Sans Pro Light" panose="020B0403030403020204" pitchFamily="34" charset="77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Source Sans Pro Light" panose="020B0403030403020204" pitchFamily="34" charset="77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Source Sans Pro Light" panose="020B0403030403020204" pitchFamily="34" charset="77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Source Sans Pro Light" panose="020B0403030403020204" pitchFamily="34" charset="77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Source Sans Pro Light" panose="020B0403030403020204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2400" dirty="0"/>
              <a:t>All data will be encrypted and stored on a secure FIFA server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2400" dirty="0"/>
              <a:t>Data management routines are compliant with the most stringent international data security laws (GDPR)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2400" dirty="0"/>
              <a:t>Only your surveillance officer and necessary FIFA medical staff have access to your data 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2400" dirty="0"/>
              <a:t>Surveillance officers sign a non-disclosure agreement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2400" b="1" dirty="0">
                <a:solidFill>
                  <a:schemeClr val="accent4">
                    <a:lumMod val="75000"/>
                  </a:schemeClr>
                </a:solidFill>
              </a:rPr>
              <a:t>No data on any individual players will be published without the player’s explicit consent 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2400" b="1" dirty="0">
                <a:solidFill>
                  <a:schemeClr val="accent4">
                    <a:lumMod val="50000"/>
                  </a:schemeClr>
                </a:solidFill>
              </a:rPr>
              <a:t>No team’s data will be identifiable in any publications</a:t>
            </a:r>
          </a:p>
        </p:txBody>
      </p:sp>
    </p:spTree>
    <p:extLst>
      <p:ext uri="{BB962C8B-B14F-4D97-AF65-F5344CB8AC3E}">
        <p14:creationId xmlns:p14="http://schemas.microsoft.com/office/powerpoint/2010/main" val="27025864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P24 Look">
  <a:themeElements>
    <a:clrScheme name="LOOK 1">
      <a:dk1>
        <a:srgbClr val="000000"/>
      </a:dk1>
      <a:lt1>
        <a:srgbClr val="FFFFFF"/>
      </a:lt1>
      <a:dk2>
        <a:srgbClr val="D7C378"/>
      </a:dk2>
      <a:lt2>
        <a:srgbClr val="331361"/>
      </a:lt2>
      <a:accent1>
        <a:srgbClr val="003853"/>
      </a:accent1>
      <a:accent2>
        <a:srgbClr val="022366"/>
      </a:accent2>
      <a:accent3>
        <a:srgbClr val="570047"/>
      </a:accent3>
      <a:accent4>
        <a:srgbClr val="FBA9CB"/>
      </a:accent4>
      <a:accent5>
        <a:srgbClr val="009CE0"/>
      </a:accent5>
      <a:accent6>
        <a:srgbClr val="7D83C2"/>
      </a:accent6>
      <a:hlink>
        <a:srgbClr val="17B7B0"/>
      </a:hlink>
      <a:folHlink>
        <a:srgbClr val="7BCFCF"/>
      </a:folHlink>
    </a:clrScheme>
    <a:fontScheme name="Paris2024">
      <a:majorFont>
        <a:latin typeface="Paris2024"/>
        <a:ea typeface=""/>
        <a:cs typeface=""/>
      </a:majorFont>
      <a:minorFont>
        <a:latin typeface="Source Sans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>
          <a:noFill/>
        </a:ln>
      </a:spPr>
      <a:bodyPr lIns="0" rIns="0" rtlCol="0" anchor="ctr"/>
      <a:lstStyle>
        <a:defPPr algn="ctr">
          <a:defRPr b="1" dirty="0" smtClean="0">
            <a:latin typeface="Source Sans Pro" panose="020B0503030403020204" pitchFamily="34" charset="77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rIns="0" rtlCol="0">
        <a:spAutoFit/>
      </a:bodyPr>
      <a:lstStyle>
        <a:defPPr algn="l">
          <a:defRPr sz="1600" b="0" i="0" dirty="0" err="1" smtClean="0">
            <a:latin typeface="Source Sans Pro Light" panose="020B0403030403020204" pitchFamily="34" charset="7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24 Look" id="{0BD3E03B-E007-5C40-8612-55C4C387E9DD}" vid="{E8751BE7-CCC8-6F4A-ADCE-F2593ADE7C4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16638</TotalTime>
  <Words>354</Words>
  <Application>Microsoft Macintosh PowerPoint</Application>
  <PresentationFormat>Widescreen</PresentationFormat>
  <Paragraphs>48</Paragraphs>
  <Slides>10</Slides>
  <Notes>0</Notes>
  <HiddenSlides>2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22" baseType="lpstr">
      <vt:lpstr>Aptos</vt:lpstr>
      <vt:lpstr>Arial</vt:lpstr>
      <vt:lpstr>Arial Black</vt:lpstr>
      <vt:lpstr>Olympic Headline</vt:lpstr>
      <vt:lpstr>Paris2024</vt:lpstr>
      <vt:lpstr>Paris2024 Black</vt:lpstr>
      <vt:lpstr>Paris2024 Semibold</vt:lpstr>
      <vt:lpstr>Source Sans Pro</vt:lpstr>
      <vt:lpstr>Source Sans Pro Light</vt:lpstr>
      <vt:lpstr>Source Sans Pro Semibold</vt:lpstr>
      <vt:lpstr>Source Sans Pro Semibold</vt:lpstr>
      <vt:lpstr>P24 Look</vt:lpstr>
      <vt:lpstr>FIFA´s Global Injury and Illness Surveillance</vt:lpstr>
      <vt:lpstr>Injury and illness surveillance</vt:lpstr>
      <vt:lpstr>Surveillance manual</vt:lpstr>
      <vt:lpstr>Team recruitment</vt:lpstr>
      <vt:lpstr>Player consent</vt:lpstr>
      <vt:lpstr>What should be recorded? </vt:lpstr>
      <vt:lpstr>Exposure</vt:lpstr>
      <vt:lpstr>Potential injury data</vt:lpstr>
      <vt:lpstr>Data security &amp; privacy</vt:lpstr>
      <vt:lpstr>Data security &amp; privacy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Benjamin Matthew Clarsen</dc:creator>
  <cp:lastModifiedBy>Benjamin Matthew Clarsen</cp:lastModifiedBy>
  <cp:revision>3</cp:revision>
  <dcterms:created xsi:type="dcterms:W3CDTF">2024-07-10T06:26:47Z</dcterms:created>
  <dcterms:modified xsi:type="dcterms:W3CDTF">2024-07-22T11:53:54Z</dcterms:modified>
</cp:coreProperties>
</file>